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70" r:id="rId3"/>
    <p:sldId id="403" r:id="rId4"/>
    <p:sldId id="317" r:id="rId5"/>
    <p:sldId id="404" r:id="rId6"/>
    <p:sldId id="318" r:id="rId7"/>
    <p:sldId id="322" r:id="rId8"/>
    <p:sldId id="314" r:id="rId9"/>
    <p:sldId id="315" r:id="rId10"/>
  </p:sldIdLst>
  <p:sldSz cx="12192000" cy="6858000"/>
  <p:notesSz cx="6858000" cy="9144000"/>
  <p:embeddedFontLst>
    <p:embeddedFont>
      <p:font typeface="Avenir Next LT Pro" panose="020B0504020202020204" pitchFamily="34" charset="-18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1FA8F510-DCCC-405E-9F92-8058A7445443}">
          <p14:sldIdLst>
            <p14:sldId id="256"/>
            <p14:sldId id="270"/>
            <p14:sldId id="403"/>
            <p14:sldId id="317"/>
            <p14:sldId id="404"/>
            <p14:sldId id="318"/>
            <p14:sldId id="322"/>
            <p14:sldId id="314"/>
            <p14:sldId id="31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27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ša ᵀᴴᴱ ᴼᴿᴵᴳᴵᴻᴬᴸ Wolfenstein" userId="215f646470bc261a" providerId="LiveId" clId="{537263B5-3E0B-448C-A9EE-9CBF8D4B39FD}"/>
    <pc:docChg chg="undo custSel addSld delSld modSld modSection">
      <pc:chgData name="Siniša ᵀᴴᴱ ᴼᴿᴵᴳᴵᴻᴬᴸ Wolfenstein" userId="215f646470bc261a" providerId="LiveId" clId="{537263B5-3E0B-448C-A9EE-9CBF8D4B39FD}" dt="2021-04-08T08:07:35.288" v="1689" actId="20577"/>
      <pc:docMkLst>
        <pc:docMk/>
      </pc:docMkLst>
      <pc:sldChg chg="modSp">
        <pc:chgData name="Siniša ᵀᴴᴱ ᴼᴿᴵᴳᴵᴻᴬᴸ Wolfenstein" userId="215f646470bc261a" providerId="LiveId" clId="{537263B5-3E0B-448C-A9EE-9CBF8D4B39FD}" dt="2021-04-08T07:18:51.548" v="22" actId="20577"/>
        <pc:sldMkLst>
          <pc:docMk/>
          <pc:sldMk cId="4263532617" sldId="256"/>
        </pc:sldMkLst>
        <pc:spChg chg="mod">
          <ac:chgData name="Siniša ᵀᴴᴱ ᴼᴿᴵᴳᴵᴻᴬᴸ Wolfenstein" userId="215f646470bc261a" providerId="LiveId" clId="{537263B5-3E0B-448C-A9EE-9CBF8D4B39FD}" dt="2021-04-08T07:18:48.190" v="21" actId="20577"/>
          <ac:spMkLst>
            <pc:docMk/>
            <pc:sldMk cId="4263532617" sldId="256"/>
            <ac:spMk id="6" creationId="{219D025C-7893-4E8A-BC52-A9994456BE5D}"/>
          </ac:spMkLst>
        </pc:spChg>
        <pc:spChg chg="mod">
          <ac:chgData name="Siniša ᵀᴴᴱ ᴼᴿᴵᴳᴵᴻᴬᴸ Wolfenstein" userId="215f646470bc261a" providerId="LiveId" clId="{537263B5-3E0B-448C-A9EE-9CBF8D4B39FD}" dt="2021-04-08T07:18:51.548" v="22" actId="20577"/>
          <ac:spMkLst>
            <pc:docMk/>
            <pc:sldMk cId="4263532617" sldId="256"/>
            <ac:spMk id="7" creationId="{54F134FF-4759-4BD3-A258-DBE00CE37E81}"/>
          </ac:spMkLst>
        </pc:spChg>
      </pc:sldChg>
      <pc:sldChg chg="modSp">
        <pc:chgData name="Siniša ᵀᴴᴱ ᴼᴿᴵᴳᴵᴻᴬᴸ Wolfenstein" userId="215f646470bc261a" providerId="LiveId" clId="{537263B5-3E0B-448C-A9EE-9CBF8D4B39FD}" dt="2021-04-08T07:39:15.143" v="756" actId="20577"/>
        <pc:sldMkLst>
          <pc:docMk/>
          <pc:sldMk cId="891775711" sldId="270"/>
        </pc:sldMkLst>
        <pc:spChg chg="mod">
          <ac:chgData name="Siniša ᵀᴴᴱ ᴼᴿᴵᴳᴵᴻᴬᴸ Wolfenstein" userId="215f646470bc261a" providerId="LiveId" clId="{537263B5-3E0B-448C-A9EE-9CBF8D4B39FD}" dt="2021-04-08T07:34:33.450" v="682" actId="20577"/>
          <ac:spMkLst>
            <pc:docMk/>
            <pc:sldMk cId="891775711" sldId="270"/>
            <ac:spMk id="5" creationId="{62F6632F-846C-4F02-B56B-82805BD5B26E}"/>
          </ac:spMkLst>
        </pc:spChg>
        <pc:spChg chg="mod">
          <ac:chgData name="Siniša ᵀᴴᴱ ᴼᴿᴵᴳᴵᴻᴬᴸ Wolfenstein" userId="215f646470bc261a" providerId="LiveId" clId="{537263B5-3E0B-448C-A9EE-9CBF8D4B39FD}" dt="2021-04-08T07:38:45.311" v="740" actId="14100"/>
          <ac:spMkLst>
            <pc:docMk/>
            <pc:sldMk cId="891775711" sldId="270"/>
            <ac:spMk id="6" creationId="{D59C0E6F-A8FA-4180-809C-0B238788105A}"/>
          </ac:spMkLst>
        </pc:spChg>
        <pc:spChg chg="mod">
          <ac:chgData name="Siniša ᵀᴴᴱ ᴼᴿᴵᴳᴵᴻᴬᴸ Wolfenstein" userId="215f646470bc261a" providerId="LiveId" clId="{537263B5-3E0B-448C-A9EE-9CBF8D4B39FD}" dt="2021-04-08T07:39:15.143" v="756" actId="20577"/>
          <ac:spMkLst>
            <pc:docMk/>
            <pc:sldMk cId="891775711" sldId="270"/>
            <ac:spMk id="11" creationId="{639D15B7-796E-4C70-B2C9-85293A355360}"/>
          </ac:spMkLst>
        </pc:spChg>
        <pc:spChg chg="mod">
          <ac:chgData name="Siniša ᵀᴴᴱ ᴼᴿᴵᴳᴵᴻᴬᴸ Wolfenstein" userId="215f646470bc261a" providerId="LiveId" clId="{537263B5-3E0B-448C-A9EE-9CBF8D4B39FD}" dt="2021-04-08T07:38:53.593" v="743" actId="20577"/>
          <ac:spMkLst>
            <pc:docMk/>
            <pc:sldMk cId="891775711" sldId="270"/>
            <ac:spMk id="15" creationId="{84021297-2EC5-4993-8224-07F7C7692073}"/>
          </ac:spMkLst>
        </pc:spChg>
        <pc:spChg chg="mod">
          <ac:chgData name="Siniša ᵀᴴᴱ ᴼᴿᴵᴳᴵᴻᴬᴸ Wolfenstein" userId="215f646470bc261a" providerId="LiveId" clId="{537263B5-3E0B-448C-A9EE-9CBF8D4B39FD}" dt="2021-04-08T07:38:58.732" v="745" actId="20577"/>
          <ac:spMkLst>
            <pc:docMk/>
            <pc:sldMk cId="891775711" sldId="270"/>
            <ac:spMk id="16" creationId="{44701181-CD8C-40EB-A576-58F17B7D1FF1}"/>
          </ac:spMkLst>
        </pc:spChg>
        <pc:spChg chg="mod">
          <ac:chgData name="Siniša ᵀᴴᴱ ᴼᴿᴵᴳᴵᴻᴬᴸ Wolfenstein" userId="215f646470bc261a" providerId="LiveId" clId="{537263B5-3E0B-448C-A9EE-9CBF8D4B39FD}" dt="2021-04-08T07:39:03.641" v="747" actId="20577"/>
          <ac:spMkLst>
            <pc:docMk/>
            <pc:sldMk cId="891775711" sldId="270"/>
            <ac:spMk id="18" creationId="{C596EBC7-9CD0-431A-9828-20E1A8FEC180}"/>
          </ac:spMkLst>
        </pc:spChg>
        <pc:spChg chg="mod">
          <ac:chgData name="Siniša ᵀᴴᴱ ᴼᴿᴵᴳᴵᴻᴬᴸ Wolfenstein" userId="215f646470bc261a" providerId="LiveId" clId="{537263B5-3E0B-448C-A9EE-9CBF8D4B39FD}" dt="2021-04-08T07:39:09.604" v="750" actId="20577"/>
          <ac:spMkLst>
            <pc:docMk/>
            <pc:sldMk cId="891775711" sldId="270"/>
            <ac:spMk id="19" creationId="{D885C5D8-F6F3-414C-B581-334037FE4CD1}"/>
          </ac:spMkLst>
        </pc:spChg>
        <pc:picChg chg="mod">
          <ac:chgData name="Siniša ᵀᴴᴱ ᴼᴿᴵᴳᴵᴻᴬᴸ Wolfenstein" userId="215f646470bc261a" providerId="LiveId" clId="{537263B5-3E0B-448C-A9EE-9CBF8D4B39FD}" dt="2021-04-08T07:35:03.411" v="683" actId="14826"/>
          <ac:picMkLst>
            <pc:docMk/>
            <pc:sldMk cId="891775711" sldId="270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537263B5-3E0B-448C-A9EE-9CBF8D4B39FD}" dt="2021-04-08T07:37:39.595" v="693" actId="1076"/>
          <ac:picMkLst>
            <pc:docMk/>
            <pc:sldMk cId="891775711" sldId="270"/>
            <ac:picMk id="3" creationId="{DCB64642-CE4F-4D9C-A92A-9A8EF9D7D4F4}"/>
          </ac:picMkLst>
        </pc:picChg>
      </pc:sldChg>
      <pc:sldChg chg="modSp modAnim">
        <pc:chgData name="Siniša ᵀᴴᴱ ᴼᴿᴵᴳᴵᴻᴬᴸ Wolfenstein" userId="215f646470bc261a" providerId="LiveId" clId="{537263B5-3E0B-448C-A9EE-9CBF8D4B39FD}" dt="2021-04-08T07:53:32.005" v="1203"/>
        <pc:sldMkLst>
          <pc:docMk/>
          <pc:sldMk cId="2122178903" sldId="288"/>
        </pc:sldMkLst>
        <pc:spChg chg="mod">
          <ac:chgData name="Siniša ᵀᴴᴱ ᴼᴿᴵᴳᴵᴻᴬᴸ Wolfenstein" userId="215f646470bc261a" providerId="LiveId" clId="{537263B5-3E0B-448C-A9EE-9CBF8D4B39FD}" dt="2021-04-08T07:24:31.522" v="460" actId="20577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537263B5-3E0B-448C-A9EE-9CBF8D4B39FD}" dt="2021-04-08T07:23:06.175" v="458" actId="27636"/>
          <ac:spMkLst>
            <pc:docMk/>
            <pc:sldMk cId="2122178903" sldId="288"/>
            <ac:spMk id="6" creationId="{FFE14C9D-F79A-42C0-87D5-7951E53F2573}"/>
          </ac:spMkLst>
        </pc:spChg>
        <pc:spChg chg="mod">
          <ac:chgData name="Siniša ᵀᴴᴱ ᴼᴿᴵᴳᴵᴻᴬᴸ Wolfenstein" userId="215f646470bc261a" providerId="LiveId" clId="{537263B5-3E0B-448C-A9EE-9CBF8D4B39FD}" dt="2021-04-08T07:24:45.282" v="467" actId="20577"/>
          <ac:spMkLst>
            <pc:docMk/>
            <pc:sldMk cId="2122178903" sldId="288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537263B5-3E0B-448C-A9EE-9CBF8D4B39FD}" dt="2021-04-08T07:25:06.345" v="468" actId="14826"/>
          <ac:picMkLst>
            <pc:docMk/>
            <pc:sldMk cId="2122178903" sldId="288"/>
            <ac:picMk id="4" creationId="{1B2619D9-4F98-4A11-8FFE-57C7EB1F529A}"/>
          </ac:picMkLst>
        </pc:picChg>
      </pc:sldChg>
      <pc:sldChg chg="modSp">
        <pc:chgData name="Siniša ᵀᴴᴱ ᴼᴿᴵᴳᴵᴻᴬᴸ Wolfenstein" userId="215f646470bc261a" providerId="LiveId" clId="{537263B5-3E0B-448C-A9EE-9CBF8D4B39FD}" dt="2021-04-08T07:28:26.510" v="485" actId="20577"/>
        <pc:sldMkLst>
          <pc:docMk/>
          <pc:sldMk cId="1946943873" sldId="314"/>
        </pc:sldMkLst>
        <pc:spChg chg="mod">
          <ac:chgData name="Siniša ᵀᴴᴱ ᴼᴿᴵᴳᴵᴻᴬᴸ Wolfenstein" userId="215f646470bc261a" providerId="LiveId" clId="{537263B5-3E0B-448C-A9EE-9CBF8D4B39FD}" dt="2021-04-08T07:28:26.510" v="485" actId="20577"/>
          <ac:spMkLst>
            <pc:docMk/>
            <pc:sldMk cId="1946943873" sldId="314"/>
            <ac:spMk id="21" creationId="{C03A6ED2-998A-49F2-AE0F-6C531227C4CB}"/>
          </ac:spMkLst>
        </pc:spChg>
        <pc:picChg chg="mod">
          <ac:chgData name="Siniša ᵀᴴᴱ ᴼᴿᴵᴳᴵᴻᴬᴸ Wolfenstein" userId="215f646470bc261a" providerId="LiveId" clId="{537263B5-3E0B-448C-A9EE-9CBF8D4B39FD}" dt="2021-04-08T07:26:23.613" v="471" actId="14826"/>
          <ac:picMkLst>
            <pc:docMk/>
            <pc:sldMk cId="1946943873" sldId="314"/>
            <ac:picMk id="2" creationId="{2068D026-C899-4324-B487-EEC53BF98A1E}"/>
          </ac:picMkLst>
        </pc:picChg>
        <pc:picChg chg="mod">
          <ac:chgData name="Siniša ᵀᴴᴱ ᴼᴿᴵᴳᴵᴻᴬᴸ Wolfenstein" userId="215f646470bc261a" providerId="LiveId" clId="{537263B5-3E0B-448C-A9EE-9CBF8D4B39FD}" dt="2021-04-08T07:25:11.739" v="469" actId="14826"/>
          <ac:picMkLst>
            <pc:docMk/>
            <pc:sldMk cId="1946943873" sldId="314"/>
            <ac:picMk id="4" creationId="{1B2619D9-4F98-4A11-8FFE-57C7EB1F529A}"/>
          </ac:picMkLst>
        </pc:picChg>
        <pc:picChg chg="mod">
          <ac:chgData name="Siniša ᵀᴴᴱ ᴼᴿᴵᴳᴵᴻᴬᴸ Wolfenstein" userId="215f646470bc261a" providerId="LiveId" clId="{537263B5-3E0B-448C-A9EE-9CBF8D4B39FD}" dt="2021-04-08T07:26:29.574" v="472" actId="1076"/>
          <ac:picMkLst>
            <pc:docMk/>
            <pc:sldMk cId="1946943873" sldId="314"/>
            <ac:picMk id="7" creationId="{198101F4-3C25-4A44-8195-36A7262B8AC3}"/>
          </ac:picMkLst>
        </pc:picChg>
        <pc:picChg chg="mod">
          <ac:chgData name="Siniša ᵀᴴᴱ ᴼᴿᴵᴳᴵᴻᴬᴸ Wolfenstein" userId="215f646470bc261a" providerId="LiveId" clId="{537263B5-3E0B-448C-A9EE-9CBF8D4B39FD}" dt="2021-04-08T07:26:35.916" v="473" actId="1076"/>
          <ac:picMkLst>
            <pc:docMk/>
            <pc:sldMk cId="1946943873" sldId="314"/>
            <ac:picMk id="10" creationId="{F98868A9-6F97-4FA1-94E7-60CEE5D0D77C}"/>
          </ac:picMkLst>
        </pc:picChg>
        <pc:picChg chg="mod">
          <ac:chgData name="Siniša ᵀᴴᴱ ᴼᴿᴵᴳᴵᴻᴬᴸ Wolfenstein" userId="215f646470bc261a" providerId="LiveId" clId="{537263B5-3E0B-448C-A9EE-9CBF8D4B39FD}" dt="2021-04-08T07:26:44.511" v="474" actId="1076"/>
          <ac:picMkLst>
            <pc:docMk/>
            <pc:sldMk cId="1946943873" sldId="314"/>
            <ac:picMk id="11" creationId="{D4058129-2531-46EC-881C-FCC75CBE1C68}"/>
          </ac:picMkLst>
        </pc:picChg>
        <pc:picChg chg="mod">
          <ac:chgData name="Siniša ᵀᴴᴱ ᴼᴿᴵᴳᴵᴻᴬᴸ Wolfenstein" userId="215f646470bc261a" providerId="LiveId" clId="{537263B5-3E0B-448C-A9EE-9CBF8D4B39FD}" dt="2021-04-08T07:26:47.247" v="475" actId="1076"/>
          <ac:picMkLst>
            <pc:docMk/>
            <pc:sldMk cId="1946943873" sldId="314"/>
            <ac:picMk id="12" creationId="{923FD1D9-64C1-4A14-B239-5FBC634CD18E}"/>
          </ac:picMkLst>
        </pc:picChg>
        <pc:picChg chg="mod">
          <ac:chgData name="Siniša ᵀᴴᴱ ᴼᴿᴵᴳᴵᴻᴬᴸ Wolfenstein" userId="215f646470bc261a" providerId="LiveId" clId="{537263B5-3E0B-448C-A9EE-9CBF8D4B39FD}" dt="2021-04-08T07:26:53.288" v="476" actId="1076"/>
          <ac:picMkLst>
            <pc:docMk/>
            <pc:sldMk cId="1946943873" sldId="314"/>
            <ac:picMk id="13" creationId="{3B31344C-C809-48C3-85E6-E4B8BB19A095}"/>
          </ac:picMkLst>
        </pc:picChg>
        <pc:picChg chg="mod">
          <ac:chgData name="Siniša ᵀᴴᴱ ᴼᴿᴵᴳᴵᴻᴬᴸ Wolfenstein" userId="215f646470bc261a" providerId="LiveId" clId="{537263B5-3E0B-448C-A9EE-9CBF8D4B39FD}" dt="2021-04-08T07:27:07.172" v="477" actId="1076"/>
          <ac:picMkLst>
            <pc:docMk/>
            <pc:sldMk cId="1946943873" sldId="314"/>
            <ac:picMk id="14" creationId="{D76EED36-D540-4AF1-9458-30E30FF6E5E5}"/>
          </ac:picMkLst>
        </pc:picChg>
        <pc:picChg chg="mod">
          <ac:chgData name="Siniša ᵀᴴᴱ ᴼᴿᴵᴳᴵᴻᴬᴸ Wolfenstein" userId="215f646470bc261a" providerId="LiveId" clId="{537263B5-3E0B-448C-A9EE-9CBF8D4B39FD}" dt="2021-04-08T07:27:12.605" v="478" actId="1076"/>
          <ac:picMkLst>
            <pc:docMk/>
            <pc:sldMk cId="1946943873" sldId="314"/>
            <ac:picMk id="16" creationId="{4BB6E6CB-DB94-4D25-B903-7EF3F3B81064}"/>
          </ac:picMkLst>
        </pc:picChg>
        <pc:picChg chg="mod">
          <ac:chgData name="Siniša ᵀᴴᴱ ᴼᴿᴵᴳᴵᴻᴬᴸ Wolfenstein" userId="215f646470bc261a" providerId="LiveId" clId="{537263B5-3E0B-448C-A9EE-9CBF8D4B39FD}" dt="2021-04-08T07:27:22.615" v="480" actId="1076"/>
          <ac:picMkLst>
            <pc:docMk/>
            <pc:sldMk cId="1946943873" sldId="314"/>
            <ac:picMk id="17" creationId="{596C8DEF-97C9-48ED-8235-6912DA9F0A11}"/>
          </ac:picMkLst>
        </pc:picChg>
        <pc:picChg chg="mod">
          <ac:chgData name="Siniša ᵀᴴᴱ ᴼᴿᴵᴳᴵᴻᴬᴸ Wolfenstein" userId="215f646470bc261a" providerId="LiveId" clId="{537263B5-3E0B-448C-A9EE-9CBF8D4B39FD}" dt="2021-04-08T07:27:25.303" v="481" actId="1076"/>
          <ac:picMkLst>
            <pc:docMk/>
            <pc:sldMk cId="1946943873" sldId="314"/>
            <ac:picMk id="18" creationId="{D7B79922-E8CD-4935-8F02-B69BA244DF5E}"/>
          </ac:picMkLst>
        </pc:picChg>
        <pc:picChg chg="mod">
          <ac:chgData name="Siniša ᵀᴴᴱ ᴼᴿᴵᴳᴵᴻᴬᴸ Wolfenstein" userId="215f646470bc261a" providerId="LiveId" clId="{537263B5-3E0B-448C-A9EE-9CBF8D4B39FD}" dt="2021-04-08T07:27:27.006" v="482" actId="1076"/>
          <ac:picMkLst>
            <pc:docMk/>
            <pc:sldMk cId="1946943873" sldId="314"/>
            <ac:picMk id="19" creationId="{ACD59893-B94B-4537-B565-9E0E74A3830F}"/>
          </ac:picMkLst>
        </pc:picChg>
      </pc:sldChg>
      <pc:sldChg chg="modSp">
        <pc:chgData name="Siniša ᵀᴴᴱ ᴼᴿᴵᴳᴵᴻᴬᴸ Wolfenstein" userId="215f646470bc261a" providerId="LiveId" clId="{537263B5-3E0B-448C-A9EE-9CBF8D4B39FD}" dt="2021-04-08T07:30:19.956" v="680" actId="20577"/>
        <pc:sldMkLst>
          <pc:docMk/>
          <pc:sldMk cId="3158074150" sldId="315"/>
        </pc:sldMkLst>
        <pc:spChg chg="mod">
          <ac:chgData name="Siniša ᵀᴴᴱ ᴼᴿᴵᴳᴵᴻᴬᴸ Wolfenstein" userId="215f646470bc261a" providerId="LiveId" clId="{537263B5-3E0B-448C-A9EE-9CBF8D4B39FD}" dt="2021-04-08T07:30:19.956" v="680" actId="20577"/>
          <ac:spMkLst>
            <pc:docMk/>
            <pc:sldMk cId="3158074150" sldId="315"/>
            <ac:spMk id="6" creationId="{FFE14C9D-F79A-42C0-87D5-7951E53F2573}"/>
          </ac:spMkLst>
        </pc:spChg>
        <pc:picChg chg="mod">
          <ac:chgData name="Siniša ᵀᴴᴱ ᴼᴿᴵᴳᴵᴻᴬᴸ Wolfenstein" userId="215f646470bc261a" providerId="LiveId" clId="{537263B5-3E0B-448C-A9EE-9CBF8D4B39FD}" dt="2021-04-08T07:29:03.620" v="486" actId="14826"/>
          <ac:picMkLst>
            <pc:docMk/>
            <pc:sldMk cId="3158074150" sldId="315"/>
            <ac:picMk id="2" creationId="{2068D026-C899-4324-B487-EEC53BF98A1E}"/>
          </ac:picMkLst>
        </pc:picChg>
        <pc:picChg chg="mod">
          <ac:chgData name="Siniša ᵀᴴᴱ ᴼᴿᴵᴳᴵᴻᴬᴸ Wolfenstein" userId="215f646470bc261a" providerId="LiveId" clId="{537263B5-3E0B-448C-A9EE-9CBF8D4B39FD}" dt="2021-04-08T07:25:16.601" v="470" actId="14826"/>
          <ac:picMkLst>
            <pc:docMk/>
            <pc:sldMk cId="3158074150" sldId="315"/>
            <ac:picMk id="4" creationId="{1B2619D9-4F98-4A11-8FFE-57C7EB1F529A}"/>
          </ac:picMkLst>
        </pc:picChg>
      </pc:sldChg>
      <pc:sldChg chg="addSp delSp modSp delAnim modAnim">
        <pc:chgData name="Siniša ᵀᴴᴱ ᴼᴿᴵᴳᴵᴻᴬᴸ Wolfenstein" userId="215f646470bc261a" providerId="LiveId" clId="{537263B5-3E0B-448C-A9EE-9CBF8D4B39FD}" dt="2021-04-08T07:41:25.214" v="834" actId="14100"/>
        <pc:sldMkLst>
          <pc:docMk/>
          <pc:sldMk cId="540893610" sldId="317"/>
        </pc:sldMkLst>
        <pc:spChg chg="mod">
          <ac:chgData name="Siniša ᵀᴴᴱ ᴼᴿᴵᴳᴵᴻᴬᴸ Wolfenstein" userId="215f646470bc261a" providerId="LiveId" clId="{537263B5-3E0B-448C-A9EE-9CBF8D4B39FD}" dt="2021-04-08T07:40:12.274" v="808" actId="1076"/>
          <ac:spMkLst>
            <pc:docMk/>
            <pc:sldMk cId="540893610" sldId="317"/>
            <ac:spMk id="6" creationId="{D59C0E6F-A8FA-4180-809C-0B238788105A}"/>
          </ac:spMkLst>
        </pc:spChg>
        <pc:spChg chg="del">
          <ac:chgData name="Siniša ᵀᴴᴱ ᴼᴿᴵᴳᴵᴻᴬᴸ Wolfenstein" userId="215f646470bc261a" providerId="LiveId" clId="{537263B5-3E0B-448C-A9EE-9CBF8D4B39FD}" dt="2021-04-08T07:39:54.978" v="805" actId="478"/>
          <ac:spMkLst>
            <pc:docMk/>
            <pc:sldMk cId="540893610" sldId="317"/>
            <ac:spMk id="12" creationId="{A3E6710F-B79B-4557-A016-DF283D378CB3}"/>
          </ac:spMkLst>
        </pc:spChg>
        <pc:spChg chg="del">
          <ac:chgData name="Siniša ᵀᴴᴱ ᴼᴿᴵᴳᴵᴻᴬᴸ Wolfenstein" userId="215f646470bc261a" providerId="LiveId" clId="{537263B5-3E0B-448C-A9EE-9CBF8D4B39FD}" dt="2021-04-08T07:39:54.978" v="805" actId="478"/>
          <ac:spMkLst>
            <pc:docMk/>
            <pc:sldMk cId="540893610" sldId="317"/>
            <ac:spMk id="13" creationId="{26EED1EA-E1E1-4701-B3D4-C3900C4F2CA4}"/>
          </ac:spMkLst>
        </pc:spChg>
        <pc:spChg chg="del">
          <ac:chgData name="Siniša ᵀᴴᴱ ᴼᴿᴵᴳᴵᴻᴬᴸ Wolfenstein" userId="215f646470bc261a" providerId="LiveId" clId="{537263B5-3E0B-448C-A9EE-9CBF8D4B39FD}" dt="2021-04-08T07:39:54.978" v="805" actId="478"/>
          <ac:spMkLst>
            <pc:docMk/>
            <pc:sldMk cId="540893610" sldId="317"/>
            <ac:spMk id="14" creationId="{91F9C643-99A8-40BE-B803-FF7CA979D00B}"/>
          </ac:spMkLst>
        </pc:spChg>
        <pc:spChg chg="del">
          <ac:chgData name="Siniša ᵀᴴᴱ ᴼᴿᴵᴳᴵᴻᴬᴸ Wolfenstein" userId="215f646470bc261a" providerId="LiveId" clId="{537263B5-3E0B-448C-A9EE-9CBF8D4B39FD}" dt="2021-04-08T07:39:54.978" v="805" actId="478"/>
          <ac:spMkLst>
            <pc:docMk/>
            <pc:sldMk cId="540893610" sldId="317"/>
            <ac:spMk id="15" creationId="{021651FE-341D-4D2F-85CA-19D1CF0009F7}"/>
          </ac:spMkLst>
        </pc:spChg>
        <pc:spChg chg="del">
          <ac:chgData name="Siniša ᵀᴴᴱ ᴼᴿᴵᴳᴵᴻᴬᴸ Wolfenstein" userId="215f646470bc261a" providerId="LiveId" clId="{537263B5-3E0B-448C-A9EE-9CBF8D4B39FD}" dt="2021-04-08T07:39:54.978" v="805" actId="478"/>
          <ac:spMkLst>
            <pc:docMk/>
            <pc:sldMk cId="540893610" sldId="317"/>
            <ac:spMk id="16" creationId="{2AE43FB0-5669-4A6B-9547-8685A80422FE}"/>
          </ac:spMkLst>
        </pc:spChg>
        <pc:picChg chg="mod">
          <ac:chgData name="Siniša ᵀᴴᴱ ᴼᴿᴵᴳᴵᴻᴬᴸ Wolfenstein" userId="215f646470bc261a" providerId="LiveId" clId="{537263B5-3E0B-448C-A9EE-9CBF8D4B39FD}" dt="2021-04-08T07:35:11.293" v="684" actId="14826"/>
          <ac:picMkLst>
            <pc:docMk/>
            <pc:sldMk cId="540893610" sldId="317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537263B5-3E0B-448C-A9EE-9CBF8D4B39FD}" dt="2021-04-08T07:40:08.920" v="807" actId="1076"/>
          <ac:picMkLst>
            <pc:docMk/>
            <pc:sldMk cId="540893610" sldId="317"/>
            <ac:picMk id="3" creationId="{DCB64642-CE4F-4D9C-A92A-9A8EF9D7D4F4}"/>
          </ac:picMkLst>
        </pc:picChg>
        <pc:picChg chg="add mod">
          <ac:chgData name="Siniša ᵀᴴᴱ ᴼᴿᴵᴳᴵᴻᴬᴸ Wolfenstein" userId="215f646470bc261a" providerId="LiveId" clId="{537263B5-3E0B-448C-A9EE-9CBF8D4B39FD}" dt="2021-04-08T07:40:32.601" v="813" actId="1076"/>
          <ac:picMkLst>
            <pc:docMk/>
            <pc:sldMk cId="540893610" sldId="317"/>
            <ac:picMk id="10" creationId="{95489752-3D14-4ACE-A85A-A01CFD673551}"/>
          </ac:picMkLst>
        </pc:picChg>
        <pc:picChg chg="add mod">
          <ac:chgData name="Siniša ᵀᴴᴱ ᴼᴿᴵᴳᴵᴻᴬᴸ Wolfenstein" userId="215f646470bc261a" providerId="LiveId" clId="{537263B5-3E0B-448C-A9EE-9CBF8D4B39FD}" dt="2021-04-08T07:40:44.506" v="817" actId="1076"/>
          <ac:picMkLst>
            <pc:docMk/>
            <pc:sldMk cId="540893610" sldId="317"/>
            <ac:picMk id="11" creationId="{08173794-EC73-46D5-80F4-CBC48A9B8C6F}"/>
          </ac:picMkLst>
        </pc:picChg>
        <pc:picChg chg="add mod">
          <ac:chgData name="Siniša ᵀᴴᴱ ᴼᴿᴵᴳᴵᴻᴬᴸ Wolfenstein" userId="215f646470bc261a" providerId="LiveId" clId="{537263B5-3E0B-448C-A9EE-9CBF8D4B39FD}" dt="2021-04-08T07:40:56.891" v="825" actId="1037"/>
          <ac:picMkLst>
            <pc:docMk/>
            <pc:sldMk cId="540893610" sldId="317"/>
            <ac:picMk id="17" creationId="{0FC7B86A-415B-4443-88C0-65F3D6F461CC}"/>
          </ac:picMkLst>
        </pc:picChg>
        <pc:picChg chg="add mod">
          <ac:chgData name="Siniša ᵀᴴᴱ ᴼᴿᴵᴳᴵᴻᴬᴸ Wolfenstein" userId="215f646470bc261a" providerId="LiveId" clId="{537263B5-3E0B-448C-A9EE-9CBF8D4B39FD}" dt="2021-04-08T07:41:04.400" v="827" actId="1076"/>
          <ac:picMkLst>
            <pc:docMk/>
            <pc:sldMk cId="540893610" sldId="317"/>
            <ac:picMk id="18" creationId="{90F980B0-19AA-4EA9-B0BC-4E77D582369D}"/>
          </ac:picMkLst>
        </pc:picChg>
        <pc:picChg chg="add mod">
          <ac:chgData name="Siniša ᵀᴴᴱ ᴼᴿᴵᴳᴵᴻᴬᴸ Wolfenstein" userId="215f646470bc261a" providerId="LiveId" clId="{537263B5-3E0B-448C-A9EE-9CBF8D4B39FD}" dt="2021-04-08T07:41:16.526" v="831" actId="1076"/>
          <ac:picMkLst>
            <pc:docMk/>
            <pc:sldMk cId="540893610" sldId="317"/>
            <ac:picMk id="19" creationId="{CE8F3DA5-744A-4978-A01B-88CC1AEDBC77}"/>
          </ac:picMkLst>
        </pc:picChg>
        <pc:picChg chg="add mod">
          <ac:chgData name="Siniša ᵀᴴᴱ ᴼᴿᴵᴳᴵᴻᴬᴸ Wolfenstein" userId="215f646470bc261a" providerId="LiveId" clId="{537263B5-3E0B-448C-A9EE-9CBF8D4B39FD}" dt="2021-04-08T07:41:25.214" v="834" actId="14100"/>
          <ac:picMkLst>
            <pc:docMk/>
            <pc:sldMk cId="540893610" sldId="317"/>
            <ac:picMk id="20" creationId="{FBBB7DE0-2EA1-4BAC-B81D-5543C0846F0A}"/>
          </ac:picMkLst>
        </pc:picChg>
      </pc:sldChg>
      <pc:sldChg chg="modSp">
        <pc:chgData name="Siniša ᵀᴴᴱ ᴼᴿᴵᴳᴵᴻᴬᴸ Wolfenstein" userId="215f646470bc261a" providerId="LiveId" clId="{537263B5-3E0B-448C-A9EE-9CBF8D4B39FD}" dt="2021-04-08T07:58:03.705" v="1365" actId="1036"/>
        <pc:sldMkLst>
          <pc:docMk/>
          <pc:sldMk cId="2384908973" sldId="318"/>
        </pc:sldMkLst>
        <pc:spChg chg="mod">
          <ac:chgData name="Siniša ᵀᴴᴱ ᴼᴿᴵᴳᴵᴻᴬᴸ Wolfenstein" userId="215f646470bc261a" providerId="LiveId" clId="{537263B5-3E0B-448C-A9EE-9CBF8D4B39FD}" dt="2021-04-08T07:58:03.705" v="1365" actId="1036"/>
          <ac:spMkLst>
            <pc:docMk/>
            <pc:sldMk cId="2384908973" sldId="318"/>
            <ac:spMk id="6" creationId="{D59C0E6F-A8FA-4180-809C-0B238788105A}"/>
          </ac:spMkLst>
        </pc:spChg>
        <pc:spChg chg="mod">
          <ac:chgData name="Siniša ᵀᴴᴱ ᴼᴿᴵᴳᴵᴻᴬᴸ Wolfenstein" userId="215f646470bc261a" providerId="LiveId" clId="{537263B5-3E0B-448C-A9EE-9CBF8D4B39FD}" dt="2021-04-08T07:56:36.812" v="1220" actId="1037"/>
          <ac:spMkLst>
            <pc:docMk/>
            <pc:sldMk cId="2384908973" sldId="318"/>
            <ac:spMk id="10" creationId="{2DE80A48-5CDC-43E5-89A0-824D8D2B2993}"/>
          </ac:spMkLst>
        </pc:spChg>
        <pc:spChg chg="mod">
          <ac:chgData name="Siniša ᵀᴴᴱ ᴼᴿᴵᴳᴵᴻᴬᴸ Wolfenstein" userId="215f646470bc261a" providerId="LiveId" clId="{537263B5-3E0B-448C-A9EE-9CBF8D4B39FD}" dt="2021-04-08T07:56:43.957" v="1225" actId="1037"/>
          <ac:spMkLst>
            <pc:docMk/>
            <pc:sldMk cId="2384908973" sldId="318"/>
            <ac:spMk id="11" creationId="{93503786-9D4D-4836-AEBF-026193032C71}"/>
          </ac:spMkLst>
        </pc:spChg>
        <pc:spChg chg="mod">
          <ac:chgData name="Siniša ᵀᴴᴱ ᴼᴿᴵᴳᴵᴻᴬᴸ Wolfenstein" userId="215f646470bc261a" providerId="LiveId" clId="{537263B5-3E0B-448C-A9EE-9CBF8D4B39FD}" dt="2021-04-08T07:56:50.901" v="1229" actId="1076"/>
          <ac:spMkLst>
            <pc:docMk/>
            <pc:sldMk cId="2384908973" sldId="318"/>
            <ac:spMk id="12" creationId="{76AA8E0F-AF87-4311-8133-745DE74A570C}"/>
          </ac:spMkLst>
        </pc:spChg>
        <pc:spChg chg="mod">
          <ac:chgData name="Siniša ᵀᴴᴱ ᴼᴿᴵᴳᴵᴻᴬᴸ Wolfenstein" userId="215f646470bc261a" providerId="LiveId" clId="{537263B5-3E0B-448C-A9EE-9CBF8D4B39FD}" dt="2021-04-08T07:57:00.936" v="1240" actId="1037"/>
          <ac:spMkLst>
            <pc:docMk/>
            <pc:sldMk cId="2384908973" sldId="318"/>
            <ac:spMk id="13" creationId="{53BF5DB9-EE04-4E0A-A5A2-E3DBA81E3A53}"/>
          </ac:spMkLst>
        </pc:spChg>
        <pc:spChg chg="mod">
          <ac:chgData name="Siniša ᵀᴴᴱ ᴼᴿᴵᴳᴵᴻᴬᴸ Wolfenstein" userId="215f646470bc261a" providerId="LiveId" clId="{537263B5-3E0B-448C-A9EE-9CBF8D4B39FD}" dt="2021-04-08T07:57:09.470" v="1255" actId="1035"/>
          <ac:spMkLst>
            <pc:docMk/>
            <pc:sldMk cId="2384908973" sldId="318"/>
            <ac:spMk id="14" creationId="{9313C403-95EF-4ADE-9A40-8C9346C576EB}"/>
          </ac:spMkLst>
        </pc:spChg>
        <pc:picChg chg="mod">
          <ac:chgData name="Siniša ᵀᴴᴱ ᴼᴿᴵᴳᴵᴻᴬᴸ Wolfenstein" userId="215f646470bc261a" providerId="LiveId" clId="{537263B5-3E0B-448C-A9EE-9CBF8D4B39FD}" dt="2021-04-08T07:35:45.213" v="688" actId="14826"/>
          <ac:picMkLst>
            <pc:docMk/>
            <pc:sldMk cId="2384908973" sldId="318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537263B5-3E0B-448C-A9EE-9CBF8D4B39FD}" dt="2021-04-08T07:56:28.443" v="1211" actId="1076"/>
          <ac:picMkLst>
            <pc:docMk/>
            <pc:sldMk cId="2384908973" sldId="318"/>
            <ac:picMk id="3" creationId="{DCB64642-CE4F-4D9C-A92A-9A8EF9D7D4F4}"/>
          </ac:picMkLst>
        </pc:picChg>
      </pc:sldChg>
      <pc:sldChg chg="addSp delSp modSp delAnim modAnim">
        <pc:chgData name="Siniša ᵀᴴᴱ ᴼᴿᴵᴳᴵᴻᴬᴸ Wolfenstein" userId="215f646470bc261a" providerId="LiveId" clId="{537263B5-3E0B-448C-A9EE-9CBF8D4B39FD}" dt="2021-04-08T08:05:26.730" v="1685" actId="20577"/>
        <pc:sldMkLst>
          <pc:docMk/>
          <pc:sldMk cId="2669785418" sldId="322"/>
        </pc:sldMkLst>
        <pc:spChg chg="mod">
          <ac:chgData name="Siniša ᵀᴴᴱ ᴼᴿᴵᴳᴵᴻᴬᴸ Wolfenstein" userId="215f646470bc261a" providerId="LiveId" clId="{537263B5-3E0B-448C-A9EE-9CBF8D4B39FD}" dt="2021-04-08T08:03:43.185" v="1602" actId="1036"/>
          <ac:spMkLst>
            <pc:docMk/>
            <pc:sldMk cId="2669785418" sldId="322"/>
            <ac:spMk id="6" creationId="{D59C0E6F-A8FA-4180-809C-0B238788105A}"/>
          </ac:spMkLst>
        </pc:spChg>
        <pc:spChg chg="add mod">
          <ac:chgData name="Siniša ᵀᴴᴱ ᴼᴿᴵᴳᴵᴻᴬᴸ Wolfenstein" userId="215f646470bc261a" providerId="LiveId" clId="{537263B5-3E0B-448C-A9EE-9CBF8D4B39FD}" dt="2021-04-08T08:04:45.052" v="1630" actId="20577"/>
          <ac:spMkLst>
            <pc:docMk/>
            <pc:sldMk cId="2669785418" sldId="322"/>
            <ac:spMk id="10" creationId="{EED6F783-BFE1-4BD5-BB92-95870EB7CB14}"/>
          </ac:spMkLst>
        </pc:spChg>
        <pc:spChg chg="add mod">
          <ac:chgData name="Siniša ᵀᴴᴱ ᴼᴿᴵᴳᴵᴻᴬᴸ Wolfenstein" userId="215f646470bc261a" providerId="LiveId" clId="{537263B5-3E0B-448C-A9EE-9CBF8D4B39FD}" dt="2021-04-08T08:04:56.082" v="1647" actId="20577"/>
          <ac:spMkLst>
            <pc:docMk/>
            <pc:sldMk cId="2669785418" sldId="322"/>
            <ac:spMk id="11" creationId="{1CF0F92A-E575-46B4-A377-D95844B6D1FC}"/>
          </ac:spMkLst>
        </pc:spChg>
        <pc:spChg chg="add mod">
          <ac:chgData name="Siniša ᵀᴴᴱ ᴼᴿᴵᴳᴵᴻᴬᴸ Wolfenstein" userId="215f646470bc261a" providerId="LiveId" clId="{537263B5-3E0B-448C-A9EE-9CBF8D4B39FD}" dt="2021-04-08T08:05:07.123" v="1662" actId="20577"/>
          <ac:spMkLst>
            <pc:docMk/>
            <pc:sldMk cId="2669785418" sldId="322"/>
            <ac:spMk id="17" creationId="{970FFFF5-DB67-46DF-920F-2465889129F3}"/>
          </ac:spMkLst>
        </pc:spChg>
        <pc:spChg chg="add mod">
          <ac:chgData name="Siniša ᵀᴴᴱ ᴼᴿᴵᴳᴵᴻᴬᴸ Wolfenstein" userId="215f646470bc261a" providerId="LiveId" clId="{537263B5-3E0B-448C-A9EE-9CBF8D4B39FD}" dt="2021-04-08T08:05:20.025" v="1678" actId="20577"/>
          <ac:spMkLst>
            <pc:docMk/>
            <pc:sldMk cId="2669785418" sldId="322"/>
            <ac:spMk id="18" creationId="{358D6E9A-26CA-4AD8-ADCF-1D3A39C5FD00}"/>
          </ac:spMkLst>
        </pc:spChg>
        <pc:spChg chg="add mod">
          <ac:chgData name="Siniša ᵀᴴᴱ ᴼᴿᴵᴳᴵᴻᴬᴸ Wolfenstein" userId="215f646470bc261a" providerId="LiveId" clId="{537263B5-3E0B-448C-A9EE-9CBF8D4B39FD}" dt="2021-04-08T08:05:26.730" v="1685" actId="20577"/>
          <ac:spMkLst>
            <pc:docMk/>
            <pc:sldMk cId="2669785418" sldId="322"/>
            <ac:spMk id="19" creationId="{C6A6E47A-FE24-4CF3-B5A8-433A9E4394B0}"/>
          </ac:spMkLst>
        </pc:spChg>
        <pc:picChg chg="mod">
          <ac:chgData name="Siniša ᵀᴴᴱ ᴼᴿᴵᴳᴵᴻᴬᴸ Wolfenstein" userId="215f646470bc261a" providerId="LiveId" clId="{537263B5-3E0B-448C-A9EE-9CBF8D4B39FD}" dt="2021-04-08T07:35:53.866" v="690" actId="14826"/>
          <ac:picMkLst>
            <pc:docMk/>
            <pc:sldMk cId="2669785418" sldId="322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537263B5-3E0B-448C-A9EE-9CBF8D4B39FD}" dt="2021-04-08T08:03:34.497" v="1599" actId="14100"/>
          <ac:picMkLst>
            <pc:docMk/>
            <pc:sldMk cId="2669785418" sldId="322"/>
            <ac:picMk id="3" creationId="{DCB64642-CE4F-4D9C-A92A-9A8EF9D7D4F4}"/>
          </ac:picMkLst>
        </pc:picChg>
        <pc:picChg chg="del">
          <ac:chgData name="Siniša ᵀᴴᴱ ᴼᴿᴵᴳᴵᴻᴬᴸ Wolfenstein" userId="215f646470bc261a" providerId="LiveId" clId="{537263B5-3E0B-448C-A9EE-9CBF8D4B39FD}" dt="2021-04-08T08:02:43.399" v="1541" actId="478"/>
          <ac:picMkLst>
            <pc:docMk/>
            <pc:sldMk cId="2669785418" sldId="322"/>
            <ac:picMk id="12" creationId="{CD93C681-D468-433B-8BA7-C80D2ADCB7CF}"/>
          </ac:picMkLst>
        </pc:picChg>
        <pc:picChg chg="del">
          <ac:chgData name="Siniša ᵀᴴᴱ ᴼᴿᴵᴳᴵᴻᴬᴸ Wolfenstein" userId="215f646470bc261a" providerId="LiveId" clId="{537263B5-3E0B-448C-A9EE-9CBF8D4B39FD}" dt="2021-04-08T08:02:43.399" v="1541" actId="478"/>
          <ac:picMkLst>
            <pc:docMk/>
            <pc:sldMk cId="2669785418" sldId="322"/>
            <ac:picMk id="13" creationId="{8433E6D3-E321-4501-A259-158B0C0D9E46}"/>
          </ac:picMkLst>
        </pc:picChg>
        <pc:picChg chg="del">
          <ac:chgData name="Siniša ᵀᴴᴱ ᴼᴿᴵᴳᴵᴻᴬᴸ Wolfenstein" userId="215f646470bc261a" providerId="LiveId" clId="{537263B5-3E0B-448C-A9EE-9CBF8D4B39FD}" dt="2021-04-08T08:02:43.399" v="1541" actId="478"/>
          <ac:picMkLst>
            <pc:docMk/>
            <pc:sldMk cId="2669785418" sldId="322"/>
            <ac:picMk id="14" creationId="{FFF0F2D1-55DE-4BB5-A06B-DB6E5A07C9A8}"/>
          </ac:picMkLst>
        </pc:picChg>
        <pc:picChg chg="del">
          <ac:chgData name="Siniša ᵀᴴᴱ ᴼᴿᴵᴳᴵᴻᴬᴸ Wolfenstein" userId="215f646470bc261a" providerId="LiveId" clId="{537263B5-3E0B-448C-A9EE-9CBF8D4B39FD}" dt="2021-04-08T08:02:43.399" v="1541" actId="478"/>
          <ac:picMkLst>
            <pc:docMk/>
            <pc:sldMk cId="2669785418" sldId="322"/>
            <ac:picMk id="15" creationId="{CEE49359-D7DD-41C0-BEC9-0841F7B6FCA6}"/>
          </ac:picMkLst>
        </pc:picChg>
        <pc:picChg chg="del">
          <ac:chgData name="Siniša ᵀᴴᴱ ᴼᴿᴵᴳᴵᴻᴬᴸ Wolfenstein" userId="215f646470bc261a" providerId="LiveId" clId="{537263B5-3E0B-448C-A9EE-9CBF8D4B39FD}" dt="2021-04-08T08:02:43.399" v="1541" actId="478"/>
          <ac:picMkLst>
            <pc:docMk/>
            <pc:sldMk cId="2669785418" sldId="322"/>
            <ac:picMk id="16" creationId="{A8499516-F5D5-4241-AE8E-E6D4CABE4385}"/>
          </ac:picMkLst>
        </pc:picChg>
      </pc:sldChg>
      <pc:sldChg chg="addSp delSp modSp add delAnim modAnim">
        <pc:chgData name="Siniša ᵀᴴᴱ ᴼᴿᴵᴳᴵᴻᴬᴸ Wolfenstein" userId="215f646470bc261a" providerId="LiveId" clId="{537263B5-3E0B-448C-A9EE-9CBF8D4B39FD}" dt="2021-04-08T08:07:35.288" v="1689" actId="20577"/>
        <pc:sldMkLst>
          <pc:docMk/>
          <pc:sldMk cId="2672315216" sldId="403"/>
        </pc:sldMkLst>
        <pc:spChg chg="mod">
          <ac:chgData name="Siniša ᵀᴴᴱ ᴼᴿᴵᴳᴵᴻᴬᴸ Wolfenstein" userId="215f646470bc261a" providerId="LiveId" clId="{537263B5-3E0B-448C-A9EE-9CBF8D4B39FD}" dt="2021-04-08T07:51:41.136" v="1092" actId="20577"/>
          <ac:spMkLst>
            <pc:docMk/>
            <pc:sldMk cId="2672315216" sldId="403"/>
            <ac:spMk id="6" creationId="{D59C0E6F-A8FA-4180-809C-0B238788105A}"/>
          </ac:spMkLst>
        </pc:spChg>
        <pc:spChg chg="add mod">
          <ac:chgData name="Siniša ᵀᴴᴱ ᴼᴿᴵᴳᴵᴻᴬᴸ Wolfenstein" userId="215f646470bc261a" providerId="LiveId" clId="{537263B5-3E0B-448C-A9EE-9CBF8D4B39FD}" dt="2021-04-08T08:07:23.433" v="1686" actId="20577"/>
          <ac:spMkLst>
            <pc:docMk/>
            <pc:sldMk cId="2672315216" sldId="403"/>
            <ac:spMk id="11" creationId="{A2B70045-E13B-44AC-BAE1-48599EAB4C4D}"/>
          </ac:spMkLst>
        </pc:spChg>
        <pc:spChg chg="add mod">
          <ac:chgData name="Siniša ᵀᴴᴱ ᴼᴿᴵᴳᴵᴻᴬᴸ Wolfenstein" userId="215f646470bc261a" providerId="LiveId" clId="{537263B5-3E0B-448C-A9EE-9CBF8D4B39FD}" dt="2021-04-08T08:07:24.719" v="1687" actId="20577"/>
          <ac:spMkLst>
            <pc:docMk/>
            <pc:sldMk cId="2672315216" sldId="403"/>
            <ac:spMk id="12" creationId="{D55A35F9-9613-490C-B631-74B87ACB8F34}"/>
          </ac:spMkLst>
        </pc:spChg>
        <pc:spChg chg="add mod">
          <ac:chgData name="Siniša ᵀᴴᴱ ᴼᴿᴵᴳᴵᴻᴬᴸ Wolfenstein" userId="215f646470bc261a" providerId="LiveId" clId="{537263B5-3E0B-448C-A9EE-9CBF8D4B39FD}" dt="2021-04-08T07:52:53.614" v="1179" actId="20577"/>
          <ac:spMkLst>
            <pc:docMk/>
            <pc:sldMk cId="2672315216" sldId="403"/>
            <ac:spMk id="17" creationId="{2BE9EF1E-A4D4-4A63-8855-BCA823105561}"/>
          </ac:spMkLst>
        </pc:spChg>
        <pc:spChg chg="add mod">
          <ac:chgData name="Siniša ᵀᴴᴱ ᴼᴿᴵᴳᴵᴻᴬᴸ Wolfenstein" userId="215f646470bc261a" providerId="LiveId" clId="{537263B5-3E0B-448C-A9EE-9CBF8D4B39FD}" dt="2021-04-08T08:07:34.133" v="1688" actId="20577"/>
          <ac:spMkLst>
            <pc:docMk/>
            <pc:sldMk cId="2672315216" sldId="403"/>
            <ac:spMk id="18" creationId="{A30C88FC-9097-4F30-BB43-9E76548FCCF2}"/>
          </ac:spMkLst>
        </pc:spChg>
        <pc:spChg chg="add mod">
          <ac:chgData name="Siniša ᵀᴴᴱ ᴼᴿᴵᴳᴵᴻᴬᴸ Wolfenstein" userId="215f646470bc261a" providerId="LiveId" clId="{537263B5-3E0B-448C-A9EE-9CBF8D4B39FD}" dt="2021-04-08T08:07:35.288" v="1689" actId="20577"/>
          <ac:spMkLst>
            <pc:docMk/>
            <pc:sldMk cId="2672315216" sldId="403"/>
            <ac:spMk id="19" creationId="{959D3243-220E-4A0D-A164-35CB025B6A43}"/>
          </ac:spMkLst>
        </pc:spChg>
        <pc:picChg chg="mod">
          <ac:chgData name="Siniša ᵀᴴᴱ ᴼᴿᴵᴳᴵᴻᴬᴸ Wolfenstein" userId="215f646470bc261a" providerId="LiveId" clId="{537263B5-3E0B-448C-A9EE-9CBF8D4B39FD}" dt="2021-04-08T07:51:14.386" v="1041" actId="1076"/>
          <ac:picMkLst>
            <pc:docMk/>
            <pc:sldMk cId="2672315216" sldId="403"/>
            <ac:picMk id="3" creationId="{DCB64642-CE4F-4D9C-A92A-9A8EF9D7D4F4}"/>
          </ac:picMkLst>
        </pc:picChg>
        <pc:picChg chg="del">
          <ac:chgData name="Siniša ᵀᴴᴱ ᴼᴿᴵᴳᴵᴻᴬᴸ Wolfenstein" userId="215f646470bc261a" providerId="LiveId" clId="{537263B5-3E0B-448C-A9EE-9CBF8D4B39FD}" dt="2021-04-08T07:50:49.921" v="1036" actId="478"/>
          <ac:picMkLst>
            <pc:docMk/>
            <pc:sldMk cId="2672315216" sldId="403"/>
            <ac:picMk id="10" creationId="{9704B4E5-0EF1-4058-87F5-8E2DA02DCAED}"/>
          </ac:picMkLst>
        </pc:picChg>
        <pc:picChg chg="del">
          <ac:chgData name="Siniša ᵀᴴᴱ ᴼᴿᴵᴳᴵᴻᴬᴸ Wolfenstein" userId="215f646470bc261a" providerId="LiveId" clId="{537263B5-3E0B-448C-A9EE-9CBF8D4B39FD}" dt="2021-04-08T07:50:49.921" v="1036" actId="478"/>
          <ac:picMkLst>
            <pc:docMk/>
            <pc:sldMk cId="2672315216" sldId="403"/>
            <ac:picMk id="13" creationId="{0FB6F3D5-955A-48A5-ABC6-EDDC43FFA17A}"/>
          </ac:picMkLst>
        </pc:picChg>
        <pc:picChg chg="del">
          <ac:chgData name="Siniša ᵀᴴᴱ ᴼᴿᴵᴳᴵᴻᴬᴸ Wolfenstein" userId="215f646470bc261a" providerId="LiveId" clId="{537263B5-3E0B-448C-A9EE-9CBF8D4B39FD}" dt="2021-04-08T07:50:49.921" v="1036" actId="478"/>
          <ac:picMkLst>
            <pc:docMk/>
            <pc:sldMk cId="2672315216" sldId="403"/>
            <ac:picMk id="14" creationId="{879C6E9C-9EC4-4387-84CD-C54D6B96E054}"/>
          </ac:picMkLst>
        </pc:picChg>
        <pc:picChg chg="del">
          <ac:chgData name="Siniša ᵀᴴᴱ ᴼᴿᴵᴳᴵᴻᴬᴸ Wolfenstein" userId="215f646470bc261a" providerId="LiveId" clId="{537263B5-3E0B-448C-A9EE-9CBF8D4B39FD}" dt="2021-04-08T07:50:49.921" v="1036" actId="478"/>
          <ac:picMkLst>
            <pc:docMk/>
            <pc:sldMk cId="2672315216" sldId="403"/>
            <ac:picMk id="15" creationId="{6CADEBD1-9182-43DB-B49F-0717CF436581}"/>
          </ac:picMkLst>
        </pc:picChg>
        <pc:picChg chg="del">
          <ac:chgData name="Siniša ᵀᴴᴱ ᴼᴿᴵᴳᴵᴻᴬᴸ Wolfenstein" userId="215f646470bc261a" providerId="LiveId" clId="{537263B5-3E0B-448C-A9EE-9CBF8D4B39FD}" dt="2021-04-08T07:50:49.921" v="1036" actId="478"/>
          <ac:picMkLst>
            <pc:docMk/>
            <pc:sldMk cId="2672315216" sldId="403"/>
            <ac:picMk id="16" creationId="{79D9E241-3509-43F0-8FE0-1598C250A3AF}"/>
          </ac:picMkLst>
        </pc:picChg>
      </pc:sldChg>
    </pc:docChg>
  </pc:docChgLst>
  <pc:docChgLst>
    <pc:chgData name="Siniša ᵀᴴᴱ ᴼᴿᴵᴳᴵᴻᴬᴸ Wolfenstein" userId="215f646470bc261a" providerId="LiveId" clId="{BE798153-382C-4F6B-B48E-10ECEAC7FCE2}"/>
    <pc:docChg chg="undo custSel addSld delSld modSld sldOrd modSection">
      <pc:chgData name="Siniša ᵀᴴᴱ ᴼᴿᴵᴳᴵᴻᴬᴸ Wolfenstein" userId="215f646470bc261a" providerId="LiveId" clId="{BE798153-382C-4F6B-B48E-10ECEAC7FCE2}" dt="2021-05-01T06:57:18.331" v="1093" actId="1035"/>
      <pc:docMkLst>
        <pc:docMk/>
      </pc:docMkLst>
      <pc:sldChg chg="modSp">
        <pc:chgData name="Siniša ᵀᴴᴱ ᴼᴿᴵᴳᴵᴻᴬᴸ Wolfenstein" userId="215f646470bc261a" providerId="LiveId" clId="{BE798153-382C-4F6B-B48E-10ECEAC7FCE2}" dt="2021-05-01T06:21:00.232" v="14" actId="20577"/>
        <pc:sldMkLst>
          <pc:docMk/>
          <pc:sldMk cId="4263532617" sldId="256"/>
        </pc:sldMkLst>
        <pc:spChg chg="mod">
          <ac:chgData name="Siniša ᵀᴴᴱ ᴼᴿᴵᴳᴵᴻᴬᴸ Wolfenstein" userId="215f646470bc261a" providerId="LiveId" clId="{BE798153-382C-4F6B-B48E-10ECEAC7FCE2}" dt="2021-05-01T06:21:00.232" v="14" actId="20577"/>
          <ac:spMkLst>
            <pc:docMk/>
            <pc:sldMk cId="4263532617" sldId="256"/>
            <ac:spMk id="6" creationId="{219D025C-7893-4E8A-BC52-A9994456BE5D}"/>
          </ac:spMkLst>
        </pc:spChg>
        <pc:spChg chg="mod">
          <ac:chgData name="Siniša ᵀᴴᴱ ᴼᴿᴵᴳᴵᴻᴬᴸ Wolfenstein" userId="215f646470bc261a" providerId="LiveId" clId="{BE798153-382C-4F6B-B48E-10ECEAC7FCE2}" dt="2021-05-01T06:20:40.871" v="0" actId="20577"/>
          <ac:spMkLst>
            <pc:docMk/>
            <pc:sldMk cId="4263532617" sldId="256"/>
            <ac:spMk id="7" creationId="{54F134FF-4759-4BD3-A258-DBE00CE37E81}"/>
          </ac:spMkLst>
        </pc:spChg>
      </pc:sldChg>
      <pc:sldChg chg="addSp delSp modSp delAnim modAnim">
        <pc:chgData name="Siniša ᵀᴴᴱ ᴼᴿᴵᴳᴵᴻᴬᴸ Wolfenstein" userId="215f646470bc261a" providerId="LiveId" clId="{BE798153-382C-4F6B-B48E-10ECEAC7FCE2}" dt="2021-05-01T06:35:53.360" v="423" actId="1036"/>
        <pc:sldMkLst>
          <pc:docMk/>
          <pc:sldMk cId="891775711" sldId="270"/>
        </pc:sldMkLst>
        <pc:spChg chg="mod">
          <ac:chgData name="Siniša ᵀᴴᴱ ᴼᴿᴵᴳᴵᴻᴬᴸ Wolfenstein" userId="215f646470bc261a" providerId="LiveId" clId="{BE798153-382C-4F6B-B48E-10ECEAC7FCE2}" dt="2021-05-01T06:33:51.633" v="316" actId="20577"/>
          <ac:spMkLst>
            <pc:docMk/>
            <pc:sldMk cId="891775711" sldId="270"/>
            <ac:spMk id="5" creationId="{62F6632F-846C-4F02-B56B-82805BD5B26E}"/>
          </ac:spMkLst>
        </pc:spChg>
        <pc:spChg chg="mod">
          <ac:chgData name="Siniša ᵀᴴᴱ ᴼᴿᴵᴳᴵᴻᴬᴸ Wolfenstein" userId="215f646470bc261a" providerId="LiveId" clId="{BE798153-382C-4F6B-B48E-10ECEAC7FCE2}" dt="2021-05-01T06:34:54.482" v="398" actId="20577"/>
          <ac:spMkLst>
            <pc:docMk/>
            <pc:sldMk cId="891775711" sldId="270"/>
            <ac:spMk id="6" creationId="{D59C0E6F-A8FA-4180-809C-0B238788105A}"/>
          </ac:spMkLst>
        </pc:spChg>
        <pc:spChg chg="mod">
          <ac:chgData name="Siniša ᵀᴴᴱ ᴼᴿᴵᴳᴵᴻᴬᴸ Wolfenstein" userId="215f646470bc261a" providerId="LiveId" clId="{BE798153-382C-4F6B-B48E-10ECEAC7FCE2}" dt="2021-05-01T06:35:18.736" v="404" actId="1035"/>
          <ac:spMkLst>
            <pc:docMk/>
            <pc:sldMk cId="891775711" sldId="270"/>
            <ac:spMk id="11" creationId="{639D15B7-796E-4C70-B2C9-85293A355360}"/>
          </ac:spMkLst>
        </pc:spChg>
        <pc:spChg chg="add mod">
          <ac:chgData name="Siniša ᵀᴴᴱ ᴼᴿᴵᴳᴵᴻᴬᴸ Wolfenstein" userId="215f646470bc261a" providerId="LiveId" clId="{BE798153-382C-4F6B-B48E-10ECEAC7FCE2}" dt="2021-05-01T06:35:37.524" v="412" actId="20577"/>
          <ac:spMkLst>
            <pc:docMk/>
            <pc:sldMk cId="891775711" sldId="270"/>
            <ac:spMk id="12" creationId="{C6A8B1E9-5F25-4BA9-B225-DF3F269139BD}"/>
          </ac:spMkLst>
        </pc:spChg>
        <pc:spChg chg="add mod">
          <ac:chgData name="Siniša ᵀᴴᴱ ᴼᴿᴵᴳᴵᴻᴬᴸ Wolfenstein" userId="215f646470bc261a" providerId="LiveId" clId="{BE798153-382C-4F6B-B48E-10ECEAC7FCE2}" dt="2021-05-01T06:35:44.639" v="417" actId="20577"/>
          <ac:spMkLst>
            <pc:docMk/>
            <pc:sldMk cId="891775711" sldId="270"/>
            <ac:spMk id="13" creationId="{370DA78E-CC8D-49CA-B49E-2F4DC496AB0D}"/>
          </ac:spMkLst>
        </pc:spChg>
        <pc:spChg chg="add mod">
          <ac:chgData name="Siniša ᵀᴴᴱ ᴼᴿᴵᴳᴵᴻᴬᴸ Wolfenstein" userId="215f646470bc261a" providerId="LiveId" clId="{BE798153-382C-4F6B-B48E-10ECEAC7FCE2}" dt="2021-05-01T06:35:53.360" v="423" actId="1036"/>
          <ac:spMkLst>
            <pc:docMk/>
            <pc:sldMk cId="891775711" sldId="270"/>
            <ac:spMk id="14" creationId="{60F6BCA8-276A-495D-B3D7-0F96C1F2AB7E}"/>
          </ac:spMkLst>
        </pc:spChg>
        <pc:spChg chg="del">
          <ac:chgData name="Siniša ᵀᴴᴱ ᴼᴿᴵᴳᴵᴻᴬᴸ Wolfenstein" userId="215f646470bc261a" providerId="LiveId" clId="{BE798153-382C-4F6B-B48E-10ECEAC7FCE2}" dt="2021-05-01T06:34:25.649" v="320" actId="478"/>
          <ac:spMkLst>
            <pc:docMk/>
            <pc:sldMk cId="891775711" sldId="270"/>
            <ac:spMk id="15" creationId="{84021297-2EC5-4993-8224-07F7C7692073}"/>
          </ac:spMkLst>
        </pc:spChg>
        <pc:spChg chg="del">
          <ac:chgData name="Siniša ᵀᴴᴱ ᴼᴿᴵᴳᴵᴻᴬᴸ Wolfenstein" userId="215f646470bc261a" providerId="LiveId" clId="{BE798153-382C-4F6B-B48E-10ECEAC7FCE2}" dt="2021-05-01T06:34:27.022" v="321" actId="478"/>
          <ac:spMkLst>
            <pc:docMk/>
            <pc:sldMk cId="891775711" sldId="270"/>
            <ac:spMk id="16" creationId="{44701181-CD8C-40EB-A576-58F17B7D1FF1}"/>
          </ac:spMkLst>
        </pc:spChg>
        <pc:spChg chg="del">
          <ac:chgData name="Siniša ᵀᴴᴱ ᴼᴿᴵᴳᴵᴻᴬᴸ Wolfenstein" userId="215f646470bc261a" providerId="LiveId" clId="{BE798153-382C-4F6B-B48E-10ECEAC7FCE2}" dt="2021-05-01T06:34:28.447" v="322" actId="478"/>
          <ac:spMkLst>
            <pc:docMk/>
            <pc:sldMk cId="891775711" sldId="270"/>
            <ac:spMk id="18" creationId="{C596EBC7-9CD0-431A-9828-20E1A8FEC180}"/>
          </ac:spMkLst>
        </pc:spChg>
        <pc:spChg chg="del">
          <ac:chgData name="Siniša ᵀᴴᴱ ᴼᴿᴵᴳᴵᴻᴬᴸ Wolfenstein" userId="215f646470bc261a" providerId="LiveId" clId="{BE798153-382C-4F6B-B48E-10ECEAC7FCE2}" dt="2021-05-01T06:34:29.948" v="323" actId="478"/>
          <ac:spMkLst>
            <pc:docMk/>
            <pc:sldMk cId="891775711" sldId="270"/>
            <ac:spMk id="19" creationId="{D885C5D8-F6F3-414C-B581-334037FE4CD1}"/>
          </ac:spMkLst>
        </pc:spChg>
        <pc:picChg chg="mod">
          <ac:chgData name="Siniša ᵀᴴᴱ ᴼᴿᴵᴳᴵᴻᴬᴸ Wolfenstein" userId="215f646470bc261a" providerId="LiveId" clId="{BE798153-382C-4F6B-B48E-10ECEAC7FCE2}" dt="2021-05-01T06:31:06.002" v="103" actId="14826"/>
          <ac:picMkLst>
            <pc:docMk/>
            <pc:sldMk cId="891775711" sldId="270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BE798153-382C-4F6B-B48E-10ECEAC7FCE2}" dt="2021-05-01T06:34:23.158" v="319" actId="14100"/>
          <ac:picMkLst>
            <pc:docMk/>
            <pc:sldMk cId="891775711" sldId="270"/>
            <ac:picMk id="3" creationId="{DCB64642-CE4F-4D9C-A92A-9A8EF9D7D4F4}"/>
          </ac:picMkLst>
        </pc:picChg>
        <pc:picChg chg="add del">
          <ac:chgData name="Siniša ᵀᴴᴱ ᴼᴿᴵᴳᴵᴻᴬᴸ Wolfenstein" userId="215f646470bc261a" providerId="LiveId" clId="{BE798153-382C-4F6B-B48E-10ECEAC7FCE2}" dt="2021-05-01T06:35:22.210" v="406"/>
          <ac:picMkLst>
            <pc:docMk/>
            <pc:sldMk cId="891775711" sldId="270"/>
            <ac:picMk id="4" creationId="{B4817BCE-A377-4508-AA34-18D7C5C49962}"/>
          </ac:picMkLst>
        </pc:picChg>
      </pc:sldChg>
      <pc:sldChg chg="modSp modAnim">
        <pc:chgData name="Siniša ᵀᴴᴱ ᴼᴿᴵᴳᴵᴻᴬᴸ Wolfenstein" userId="215f646470bc261a" providerId="LiveId" clId="{BE798153-382C-4F6B-B48E-10ECEAC7FCE2}" dt="2021-05-01T06:25:42.027" v="88" actId="20577"/>
        <pc:sldMkLst>
          <pc:docMk/>
          <pc:sldMk cId="2122178903" sldId="288"/>
        </pc:sldMkLst>
        <pc:spChg chg="mod">
          <ac:chgData name="Siniša ᵀᴴᴱ ᴼᴿᴵᴳᴵᴻᴬᴸ Wolfenstein" userId="215f646470bc261a" providerId="LiveId" clId="{BE798153-382C-4F6B-B48E-10ECEAC7FCE2}" dt="2021-05-01T06:25:34.332" v="84" actId="14100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BE798153-382C-4F6B-B48E-10ECEAC7FCE2}" dt="2021-05-01T06:25:27.464" v="80" actId="20577"/>
          <ac:spMkLst>
            <pc:docMk/>
            <pc:sldMk cId="2122178903" sldId="288"/>
            <ac:spMk id="6" creationId="{FFE14C9D-F79A-42C0-87D5-7951E53F2573}"/>
          </ac:spMkLst>
        </pc:spChg>
        <pc:spChg chg="mod">
          <ac:chgData name="Siniša ᵀᴴᴱ ᴼᴿᴵᴳᴵᴻᴬᴸ Wolfenstein" userId="215f646470bc261a" providerId="LiveId" clId="{BE798153-382C-4F6B-B48E-10ECEAC7FCE2}" dt="2021-05-01T06:25:42.027" v="88" actId="20577"/>
          <ac:spMkLst>
            <pc:docMk/>
            <pc:sldMk cId="2122178903" sldId="288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BE798153-382C-4F6B-B48E-10ECEAC7FCE2}" dt="2021-05-01T06:21:52.835" v="15" actId="14826"/>
          <ac:picMkLst>
            <pc:docMk/>
            <pc:sldMk cId="2122178903" sldId="288"/>
            <ac:picMk id="4" creationId="{1B2619D9-4F98-4A11-8FFE-57C7EB1F529A}"/>
          </ac:picMkLst>
        </pc:picChg>
      </pc:sldChg>
      <pc:sldChg chg="modSp">
        <pc:chgData name="Siniša ᵀᴴᴱ ᴼᴿᴵᴳᴵᴻᴬᴸ Wolfenstein" userId="215f646470bc261a" providerId="LiveId" clId="{BE798153-382C-4F6B-B48E-10ECEAC7FCE2}" dt="2021-05-01T06:29:29.256" v="101" actId="1076"/>
        <pc:sldMkLst>
          <pc:docMk/>
          <pc:sldMk cId="1946943873" sldId="314"/>
        </pc:sldMkLst>
        <pc:spChg chg="mod">
          <ac:chgData name="Siniša ᵀᴴᴱ ᴼᴿᴵᴳᴵᴻᴬᴸ Wolfenstein" userId="215f646470bc261a" providerId="LiveId" clId="{BE798153-382C-4F6B-B48E-10ECEAC7FCE2}" dt="2021-05-01T06:27:05.084" v="90" actId="20577"/>
          <ac:spMkLst>
            <pc:docMk/>
            <pc:sldMk cId="1946943873" sldId="314"/>
            <ac:spMk id="21" creationId="{C03A6ED2-998A-49F2-AE0F-6C531227C4CB}"/>
          </ac:spMkLst>
        </pc:spChg>
        <pc:picChg chg="mod">
          <ac:chgData name="Siniša ᵀᴴᴱ ᴼᴿᴵᴳᴵᴻᴬᴸ Wolfenstein" userId="215f646470bc261a" providerId="LiveId" clId="{BE798153-382C-4F6B-B48E-10ECEAC7FCE2}" dt="2021-05-01T06:27:52.524" v="91" actId="14826"/>
          <ac:picMkLst>
            <pc:docMk/>
            <pc:sldMk cId="1946943873" sldId="314"/>
            <ac:picMk id="2" creationId="{2068D026-C899-4324-B487-EEC53BF98A1E}"/>
          </ac:picMkLst>
        </pc:picChg>
        <pc:picChg chg="mod">
          <ac:chgData name="Siniša ᵀᴴᴱ ᴼᴿᴵᴳᴵᴻᴬᴸ Wolfenstein" userId="215f646470bc261a" providerId="LiveId" clId="{BE798153-382C-4F6B-B48E-10ECEAC7FCE2}" dt="2021-05-01T06:21:58.019" v="16" actId="14826"/>
          <ac:picMkLst>
            <pc:docMk/>
            <pc:sldMk cId="1946943873" sldId="314"/>
            <ac:picMk id="4" creationId="{1B2619D9-4F98-4A11-8FFE-57C7EB1F529A}"/>
          </ac:picMkLst>
        </pc:picChg>
        <pc:picChg chg="mod">
          <ac:chgData name="Siniša ᵀᴴᴱ ᴼᴿᴵᴳᴵᴻᴬᴸ Wolfenstein" userId="215f646470bc261a" providerId="LiveId" clId="{BE798153-382C-4F6B-B48E-10ECEAC7FCE2}" dt="2021-05-01T06:27:59.409" v="92" actId="1076"/>
          <ac:picMkLst>
            <pc:docMk/>
            <pc:sldMk cId="1946943873" sldId="314"/>
            <ac:picMk id="7" creationId="{198101F4-3C25-4A44-8195-36A7262B8AC3}"/>
          </ac:picMkLst>
        </pc:picChg>
        <pc:picChg chg="mod">
          <ac:chgData name="Siniša ᵀᴴᴱ ᴼᴿᴵᴳᴵᴻᴬᴸ Wolfenstein" userId="215f646470bc261a" providerId="LiveId" clId="{BE798153-382C-4F6B-B48E-10ECEAC7FCE2}" dt="2021-05-01T06:28:05.784" v="93" actId="1076"/>
          <ac:picMkLst>
            <pc:docMk/>
            <pc:sldMk cId="1946943873" sldId="314"/>
            <ac:picMk id="10" creationId="{F98868A9-6F97-4FA1-94E7-60CEE5D0D77C}"/>
          </ac:picMkLst>
        </pc:picChg>
        <pc:picChg chg="mod">
          <ac:chgData name="Siniša ᵀᴴᴱ ᴼᴿᴵᴳᴵᴻᴬᴸ Wolfenstein" userId="215f646470bc261a" providerId="LiveId" clId="{BE798153-382C-4F6B-B48E-10ECEAC7FCE2}" dt="2021-05-01T06:28:28.388" v="94" actId="1076"/>
          <ac:picMkLst>
            <pc:docMk/>
            <pc:sldMk cId="1946943873" sldId="314"/>
            <ac:picMk id="11" creationId="{D4058129-2531-46EC-881C-FCC75CBE1C68}"/>
          </ac:picMkLst>
        </pc:picChg>
        <pc:picChg chg="mod">
          <ac:chgData name="Siniša ᵀᴴᴱ ᴼᴿᴵᴳᴵᴻᴬᴸ Wolfenstein" userId="215f646470bc261a" providerId="LiveId" clId="{BE798153-382C-4F6B-B48E-10ECEAC7FCE2}" dt="2021-05-01T06:28:32.547" v="95" actId="1076"/>
          <ac:picMkLst>
            <pc:docMk/>
            <pc:sldMk cId="1946943873" sldId="314"/>
            <ac:picMk id="12" creationId="{923FD1D9-64C1-4A14-B239-5FBC634CD18E}"/>
          </ac:picMkLst>
        </pc:picChg>
        <pc:picChg chg="mod">
          <ac:chgData name="Siniša ᵀᴴᴱ ᴼᴿᴵᴳᴵᴻᴬᴸ Wolfenstein" userId="215f646470bc261a" providerId="LiveId" clId="{BE798153-382C-4F6B-B48E-10ECEAC7FCE2}" dt="2021-05-01T06:28:48.317" v="96" actId="1076"/>
          <ac:picMkLst>
            <pc:docMk/>
            <pc:sldMk cId="1946943873" sldId="314"/>
            <ac:picMk id="13" creationId="{3B31344C-C809-48C3-85E6-E4B8BB19A095}"/>
          </ac:picMkLst>
        </pc:picChg>
        <pc:picChg chg="mod">
          <ac:chgData name="Siniša ᵀᴴᴱ ᴼᴿᴵᴳᴵᴻᴬᴸ Wolfenstein" userId="215f646470bc261a" providerId="LiveId" clId="{BE798153-382C-4F6B-B48E-10ECEAC7FCE2}" dt="2021-05-01T06:28:57.678" v="97" actId="1076"/>
          <ac:picMkLst>
            <pc:docMk/>
            <pc:sldMk cId="1946943873" sldId="314"/>
            <ac:picMk id="14" creationId="{D76EED36-D540-4AF1-9458-30E30FF6E5E5}"/>
          </ac:picMkLst>
        </pc:picChg>
        <pc:picChg chg="mod">
          <ac:chgData name="Siniša ᵀᴴᴱ ᴼᴿᴵᴳᴵᴻᴬᴸ Wolfenstein" userId="215f646470bc261a" providerId="LiveId" clId="{BE798153-382C-4F6B-B48E-10ECEAC7FCE2}" dt="2021-05-01T06:29:29.256" v="101" actId="1076"/>
          <ac:picMkLst>
            <pc:docMk/>
            <pc:sldMk cId="1946943873" sldId="314"/>
            <ac:picMk id="16" creationId="{4BB6E6CB-DB94-4D25-B903-7EF3F3B81064}"/>
          </ac:picMkLst>
        </pc:picChg>
        <pc:picChg chg="mod">
          <ac:chgData name="Siniša ᵀᴴᴱ ᴼᴿᴵᴳᴵᴻᴬᴸ Wolfenstein" userId="215f646470bc261a" providerId="LiveId" clId="{BE798153-382C-4F6B-B48E-10ECEAC7FCE2}" dt="2021-05-01T06:29:21.525" v="100" actId="1076"/>
          <ac:picMkLst>
            <pc:docMk/>
            <pc:sldMk cId="1946943873" sldId="314"/>
            <ac:picMk id="17" creationId="{596C8DEF-97C9-48ED-8235-6912DA9F0A11}"/>
          </ac:picMkLst>
        </pc:picChg>
        <pc:picChg chg="mod">
          <ac:chgData name="Siniša ᵀᴴᴱ ᴼᴿᴵᴳᴵᴻᴬᴸ Wolfenstein" userId="215f646470bc261a" providerId="LiveId" clId="{BE798153-382C-4F6B-B48E-10ECEAC7FCE2}" dt="2021-05-01T06:29:15.194" v="99" actId="1076"/>
          <ac:picMkLst>
            <pc:docMk/>
            <pc:sldMk cId="1946943873" sldId="314"/>
            <ac:picMk id="18" creationId="{D7B79922-E8CD-4935-8F02-B69BA244DF5E}"/>
          </ac:picMkLst>
        </pc:picChg>
        <pc:picChg chg="mod">
          <ac:chgData name="Siniša ᵀᴴᴱ ᴼᴿᴵᴳᴵᴻᴬᴸ Wolfenstein" userId="215f646470bc261a" providerId="LiveId" clId="{BE798153-382C-4F6B-B48E-10ECEAC7FCE2}" dt="2021-05-01T06:29:11.345" v="98" actId="1076"/>
          <ac:picMkLst>
            <pc:docMk/>
            <pc:sldMk cId="1946943873" sldId="314"/>
            <ac:picMk id="19" creationId="{ACD59893-B94B-4537-B565-9E0E74A3830F}"/>
          </ac:picMkLst>
        </pc:picChg>
      </pc:sldChg>
      <pc:sldChg chg="modSp">
        <pc:chgData name="Siniša ᵀᴴᴱ ᴼᴿᴵᴳᴵᴻᴬᴸ Wolfenstein" userId="215f646470bc261a" providerId="LiveId" clId="{BE798153-382C-4F6B-B48E-10ECEAC7FCE2}" dt="2021-05-01T06:33:30.953" v="314" actId="20577"/>
        <pc:sldMkLst>
          <pc:docMk/>
          <pc:sldMk cId="3158074150" sldId="315"/>
        </pc:sldMkLst>
        <pc:spChg chg="mod">
          <ac:chgData name="Siniša ᵀᴴᴱ ᴼᴿᴵᴳᴵᴻᴬᴸ Wolfenstein" userId="215f646470bc261a" providerId="LiveId" clId="{BE798153-382C-4F6B-B48E-10ECEAC7FCE2}" dt="2021-05-01T06:33:30.953" v="314" actId="20577"/>
          <ac:spMkLst>
            <pc:docMk/>
            <pc:sldMk cId="3158074150" sldId="315"/>
            <ac:spMk id="6" creationId="{FFE14C9D-F79A-42C0-87D5-7951E53F2573}"/>
          </ac:spMkLst>
        </pc:spChg>
        <pc:picChg chg="mod">
          <ac:chgData name="Siniša ᵀᴴᴱ ᴼᴿᴵᴳᴵᴻᴬᴸ Wolfenstein" userId="215f646470bc261a" providerId="LiveId" clId="{BE798153-382C-4F6B-B48E-10ECEAC7FCE2}" dt="2021-05-01T06:30:00.542" v="102" actId="14826"/>
          <ac:picMkLst>
            <pc:docMk/>
            <pc:sldMk cId="3158074150" sldId="315"/>
            <ac:picMk id="2" creationId="{2068D026-C899-4324-B487-EEC53BF98A1E}"/>
          </ac:picMkLst>
        </pc:picChg>
        <pc:picChg chg="mod">
          <ac:chgData name="Siniša ᵀᴴᴱ ᴼᴿᴵᴳᴵᴻᴬᴸ Wolfenstein" userId="215f646470bc261a" providerId="LiveId" clId="{BE798153-382C-4F6B-B48E-10ECEAC7FCE2}" dt="2021-05-01T06:22:02.116" v="17" actId="14826"/>
          <ac:picMkLst>
            <pc:docMk/>
            <pc:sldMk cId="3158074150" sldId="315"/>
            <ac:picMk id="4" creationId="{1B2619D9-4F98-4A11-8FFE-57C7EB1F529A}"/>
          </ac:picMkLst>
        </pc:picChg>
      </pc:sldChg>
      <pc:sldChg chg="delSp modSp delAnim modAnim">
        <pc:chgData name="Siniša ᵀᴴᴱ ᴼᴿᴵᴳᴵᴻᴬᴸ Wolfenstein" userId="215f646470bc261a" providerId="LiveId" clId="{BE798153-382C-4F6B-B48E-10ECEAC7FCE2}" dt="2021-05-01T06:40:46.798" v="586" actId="14100"/>
        <pc:sldMkLst>
          <pc:docMk/>
          <pc:sldMk cId="540893610" sldId="317"/>
        </pc:sldMkLst>
        <pc:spChg chg="mod">
          <ac:chgData name="Siniša ᵀᴴᴱ ᴼᴿᴵᴳᴵᴻᴬᴸ Wolfenstein" userId="215f646470bc261a" providerId="LiveId" clId="{BE798153-382C-4F6B-B48E-10ECEAC7FCE2}" dt="2021-05-01T06:39:35.545" v="566" actId="20577"/>
          <ac:spMkLst>
            <pc:docMk/>
            <pc:sldMk cId="540893610" sldId="317"/>
            <ac:spMk id="6" creationId="{D59C0E6F-A8FA-4180-809C-0B238788105A}"/>
          </ac:spMkLst>
        </pc:spChg>
        <pc:picChg chg="mod">
          <ac:chgData name="Siniša ᵀᴴᴱ ᴼᴿᴵᴳᴵᴻᴬᴸ Wolfenstein" userId="215f646470bc261a" providerId="LiveId" clId="{BE798153-382C-4F6B-B48E-10ECEAC7FCE2}" dt="2021-05-01T06:31:11.792" v="104" actId="14826"/>
          <ac:picMkLst>
            <pc:docMk/>
            <pc:sldMk cId="540893610" sldId="317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BE798153-382C-4F6B-B48E-10ECEAC7FCE2}" dt="2021-05-01T06:39:13.515" v="501" actId="1076"/>
          <ac:picMkLst>
            <pc:docMk/>
            <pc:sldMk cId="540893610" sldId="317"/>
            <ac:picMk id="3" creationId="{DCB64642-CE4F-4D9C-A92A-9A8EF9D7D4F4}"/>
          </ac:picMkLst>
        </pc:picChg>
        <pc:picChg chg="mod">
          <ac:chgData name="Siniša ᵀᴴᴱ ᴼᴿᴵᴳᴵᴻᴬᴸ Wolfenstein" userId="215f646470bc261a" providerId="LiveId" clId="{BE798153-382C-4F6B-B48E-10ECEAC7FCE2}" dt="2021-05-01T06:40:46.798" v="586" actId="14100"/>
          <ac:picMkLst>
            <pc:docMk/>
            <pc:sldMk cId="540893610" sldId="317"/>
            <ac:picMk id="10" creationId="{95489752-3D14-4ACE-A85A-A01CFD673551}"/>
          </ac:picMkLst>
        </pc:picChg>
        <pc:picChg chg="mod">
          <ac:chgData name="Siniša ᵀᴴᴱ ᴼᴿᴵᴳᴵᴻᴬᴸ Wolfenstein" userId="215f646470bc261a" providerId="LiveId" clId="{BE798153-382C-4F6B-B48E-10ECEAC7FCE2}" dt="2021-05-01T06:40:06.068" v="579" actId="1038"/>
          <ac:picMkLst>
            <pc:docMk/>
            <pc:sldMk cId="540893610" sldId="317"/>
            <ac:picMk id="11" creationId="{08173794-EC73-46D5-80F4-CBC48A9B8C6F}"/>
          </ac:picMkLst>
        </pc:picChg>
        <pc:picChg chg="mod">
          <ac:chgData name="Siniša ᵀᴴᴱ ᴼᴿᴵᴳᴵᴻᴬᴸ Wolfenstein" userId="215f646470bc261a" providerId="LiveId" clId="{BE798153-382C-4F6B-B48E-10ECEAC7FCE2}" dt="2021-05-01T06:39:54.591" v="573" actId="14100"/>
          <ac:picMkLst>
            <pc:docMk/>
            <pc:sldMk cId="540893610" sldId="317"/>
            <ac:picMk id="17" creationId="{0FC7B86A-415B-4443-88C0-65F3D6F461CC}"/>
          </ac:picMkLst>
        </pc:picChg>
        <pc:picChg chg="del mod">
          <ac:chgData name="Siniša ᵀᴴᴱ ᴼᴿᴵᴳᴵᴻᴬᴸ Wolfenstein" userId="215f646470bc261a" providerId="LiveId" clId="{BE798153-382C-4F6B-B48E-10ECEAC7FCE2}" dt="2021-05-01T06:40:09.531" v="581" actId="478"/>
          <ac:picMkLst>
            <pc:docMk/>
            <pc:sldMk cId="540893610" sldId="317"/>
            <ac:picMk id="18" creationId="{90F980B0-19AA-4EA9-B0BC-4E77D582369D}"/>
          </ac:picMkLst>
        </pc:picChg>
        <pc:picChg chg="del mod">
          <ac:chgData name="Siniša ᵀᴴᴱ ᴼᴿᴵᴳᴵᴻᴬᴸ Wolfenstein" userId="215f646470bc261a" providerId="LiveId" clId="{BE798153-382C-4F6B-B48E-10ECEAC7FCE2}" dt="2021-05-01T06:39:58.224" v="574" actId="478"/>
          <ac:picMkLst>
            <pc:docMk/>
            <pc:sldMk cId="540893610" sldId="317"/>
            <ac:picMk id="19" creationId="{CE8F3DA5-744A-4978-A01B-88CC1AEDBC77}"/>
          </ac:picMkLst>
        </pc:picChg>
        <pc:picChg chg="mod">
          <ac:chgData name="Siniša ᵀᴴᴱ ᴼᴿᴵᴳᴵᴻᴬᴸ Wolfenstein" userId="215f646470bc261a" providerId="LiveId" clId="{BE798153-382C-4F6B-B48E-10ECEAC7FCE2}" dt="2021-05-01T06:40:16.437" v="584" actId="14100"/>
          <ac:picMkLst>
            <pc:docMk/>
            <pc:sldMk cId="540893610" sldId="317"/>
            <ac:picMk id="20" creationId="{FBBB7DE0-2EA1-4BAC-B81D-5543C0846F0A}"/>
          </ac:picMkLst>
        </pc:picChg>
      </pc:sldChg>
      <pc:sldChg chg="addSp delSp modSp addAnim delAnim modAnim">
        <pc:chgData name="Siniša ᵀᴴᴱ ᴼᴿᴵᴳᴵᴻᴬᴸ Wolfenstein" userId="215f646470bc261a" providerId="LiveId" clId="{BE798153-382C-4F6B-B48E-10ECEAC7FCE2}" dt="2021-05-01T06:53:12.022" v="1006" actId="20577"/>
        <pc:sldMkLst>
          <pc:docMk/>
          <pc:sldMk cId="2384908973" sldId="318"/>
        </pc:sldMkLst>
        <pc:spChg chg="mod">
          <ac:chgData name="Siniša ᵀᴴᴱ ᴼᴿᴵᴳᴵᴻᴬᴸ Wolfenstein" userId="215f646470bc261a" providerId="LiveId" clId="{BE798153-382C-4F6B-B48E-10ECEAC7FCE2}" dt="2021-05-01T06:51:02.415" v="922" actId="14100"/>
          <ac:spMkLst>
            <pc:docMk/>
            <pc:sldMk cId="2384908973" sldId="318"/>
            <ac:spMk id="6" creationId="{D59C0E6F-A8FA-4180-809C-0B238788105A}"/>
          </ac:spMkLst>
        </pc:spChg>
        <pc:spChg chg="mod">
          <ac:chgData name="Siniša ᵀᴴᴱ ᴼᴿᴵᴳᴵᴻᴬᴸ Wolfenstein" userId="215f646470bc261a" providerId="LiveId" clId="{BE798153-382C-4F6B-B48E-10ECEAC7FCE2}" dt="2021-05-01T06:51:19.788" v="939" actId="14100"/>
          <ac:spMkLst>
            <pc:docMk/>
            <pc:sldMk cId="2384908973" sldId="318"/>
            <ac:spMk id="10" creationId="{2DE80A48-5CDC-43E5-89A0-824D8D2B2993}"/>
          </ac:spMkLst>
        </pc:spChg>
        <pc:spChg chg="del">
          <ac:chgData name="Siniša ᵀᴴᴱ ᴼᴿᴵᴳᴵᴻᴬᴸ Wolfenstein" userId="215f646470bc261a" providerId="LiveId" clId="{BE798153-382C-4F6B-B48E-10ECEAC7FCE2}" dt="2021-05-01T06:50:06.885" v="897" actId="478"/>
          <ac:spMkLst>
            <pc:docMk/>
            <pc:sldMk cId="2384908973" sldId="318"/>
            <ac:spMk id="11" creationId="{93503786-9D4D-4836-AEBF-026193032C71}"/>
          </ac:spMkLst>
        </pc:spChg>
        <pc:spChg chg="del">
          <ac:chgData name="Siniša ᵀᴴᴱ ᴼᴿᴵᴳᴵᴻᴬᴸ Wolfenstein" userId="215f646470bc261a" providerId="LiveId" clId="{BE798153-382C-4F6B-B48E-10ECEAC7FCE2}" dt="2021-05-01T06:50:05.080" v="896" actId="478"/>
          <ac:spMkLst>
            <pc:docMk/>
            <pc:sldMk cId="2384908973" sldId="318"/>
            <ac:spMk id="12" creationId="{76AA8E0F-AF87-4311-8133-745DE74A570C}"/>
          </ac:spMkLst>
        </pc:spChg>
        <pc:spChg chg="del">
          <ac:chgData name="Siniša ᵀᴴᴱ ᴼᴿᴵᴳᴵᴻᴬᴸ Wolfenstein" userId="215f646470bc261a" providerId="LiveId" clId="{BE798153-382C-4F6B-B48E-10ECEAC7FCE2}" dt="2021-05-01T06:50:12.343" v="900" actId="478"/>
          <ac:spMkLst>
            <pc:docMk/>
            <pc:sldMk cId="2384908973" sldId="318"/>
            <ac:spMk id="13" creationId="{53BF5DB9-EE04-4E0A-A5A2-E3DBA81E3A53}"/>
          </ac:spMkLst>
        </pc:spChg>
        <pc:spChg chg="del">
          <ac:chgData name="Siniša ᵀᴴᴱ ᴼᴿᴵᴳᴵᴻᴬᴸ Wolfenstein" userId="215f646470bc261a" providerId="LiveId" clId="{BE798153-382C-4F6B-B48E-10ECEAC7FCE2}" dt="2021-05-01T06:50:13.697" v="901" actId="478"/>
          <ac:spMkLst>
            <pc:docMk/>
            <pc:sldMk cId="2384908973" sldId="318"/>
            <ac:spMk id="14" creationId="{9313C403-95EF-4ADE-9A40-8C9346C576EB}"/>
          </ac:spMkLst>
        </pc:spChg>
        <pc:spChg chg="add mod">
          <ac:chgData name="Siniša ᵀᴴᴱ ᴼᴿᴵᴳᴵᴻᴬᴸ Wolfenstein" userId="215f646470bc261a" providerId="LiveId" clId="{BE798153-382C-4F6B-B48E-10ECEAC7FCE2}" dt="2021-05-01T06:51:38.524" v="953" actId="20577"/>
          <ac:spMkLst>
            <pc:docMk/>
            <pc:sldMk cId="2384908973" sldId="318"/>
            <ac:spMk id="15" creationId="{6535D3BB-FA99-4477-884C-F7BD224CEE50}"/>
          </ac:spMkLst>
        </pc:spChg>
        <pc:spChg chg="add mod">
          <ac:chgData name="Siniša ᵀᴴᴱ ᴼᴿᴵᴳᴵᴻᴬᴸ Wolfenstein" userId="215f646470bc261a" providerId="LiveId" clId="{BE798153-382C-4F6B-B48E-10ECEAC7FCE2}" dt="2021-05-01T06:51:52.584" v="964" actId="20577"/>
          <ac:spMkLst>
            <pc:docMk/>
            <pc:sldMk cId="2384908973" sldId="318"/>
            <ac:spMk id="16" creationId="{45EB12B5-80DE-4C01-9F7C-40C85B8DC1E9}"/>
          </ac:spMkLst>
        </pc:spChg>
        <pc:spChg chg="add mod">
          <ac:chgData name="Siniša ᵀᴴᴱ ᴼᴿᴵᴳᴵᴻᴬᴸ Wolfenstein" userId="215f646470bc261a" providerId="LiveId" clId="{BE798153-382C-4F6B-B48E-10ECEAC7FCE2}" dt="2021-05-01T06:52:06.700" v="973" actId="20577"/>
          <ac:spMkLst>
            <pc:docMk/>
            <pc:sldMk cId="2384908973" sldId="318"/>
            <ac:spMk id="17" creationId="{1321ACAB-A115-4E41-AF0D-6A4A799729A5}"/>
          </ac:spMkLst>
        </pc:spChg>
        <pc:spChg chg="add mod">
          <ac:chgData name="Siniša ᵀᴴᴱ ᴼᴿᴵᴳᴵᴻᴬᴸ Wolfenstein" userId="215f646470bc261a" providerId="LiveId" clId="{BE798153-382C-4F6B-B48E-10ECEAC7FCE2}" dt="2021-05-01T06:52:25.269" v="979" actId="14100"/>
          <ac:spMkLst>
            <pc:docMk/>
            <pc:sldMk cId="2384908973" sldId="318"/>
            <ac:spMk id="18" creationId="{6632E3E0-059B-4CEA-904A-65C9C8B79786}"/>
          </ac:spMkLst>
        </pc:spChg>
        <pc:spChg chg="add mod">
          <ac:chgData name="Siniša ᵀᴴᴱ ᴼᴿᴵᴳᴵᴻᴬᴸ Wolfenstein" userId="215f646470bc261a" providerId="LiveId" clId="{BE798153-382C-4F6B-B48E-10ECEAC7FCE2}" dt="2021-05-01T06:52:39.031" v="988" actId="20577"/>
          <ac:spMkLst>
            <pc:docMk/>
            <pc:sldMk cId="2384908973" sldId="318"/>
            <ac:spMk id="19" creationId="{654BD2FC-7337-4BDF-90ED-D1DAD91F66EF}"/>
          </ac:spMkLst>
        </pc:spChg>
        <pc:spChg chg="add mod">
          <ac:chgData name="Siniša ᵀᴴᴱ ᴼᴿᴵᴳᴵᴻᴬᴸ Wolfenstein" userId="215f646470bc261a" providerId="LiveId" clId="{BE798153-382C-4F6B-B48E-10ECEAC7FCE2}" dt="2021-05-01T06:52:51.300" v="995" actId="20577"/>
          <ac:spMkLst>
            <pc:docMk/>
            <pc:sldMk cId="2384908973" sldId="318"/>
            <ac:spMk id="20" creationId="{66F2D5AB-00A2-40A5-A399-5E0325726D76}"/>
          </ac:spMkLst>
        </pc:spChg>
        <pc:spChg chg="add mod">
          <ac:chgData name="Siniša ᵀᴴᴱ ᴼᴿᴵᴳᴵᴻᴬᴸ Wolfenstein" userId="215f646470bc261a" providerId="LiveId" clId="{BE798153-382C-4F6B-B48E-10ECEAC7FCE2}" dt="2021-05-01T06:53:01.413" v="999" actId="20577"/>
          <ac:spMkLst>
            <pc:docMk/>
            <pc:sldMk cId="2384908973" sldId="318"/>
            <ac:spMk id="21" creationId="{84C231E0-6577-4F98-A91C-42DE51AEF126}"/>
          </ac:spMkLst>
        </pc:spChg>
        <pc:spChg chg="add mod">
          <ac:chgData name="Siniša ᵀᴴᴱ ᴼᴿᴵᴳᴵᴻᴬᴸ Wolfenstein" userId="215f646470bc261a" providerId="LiveId" clId="{BE798153-382C-4F6B-B48E-10ECEAC7FCE2}" dt="2021-05-01T06:53:12.022" v="1006" actId="20577"/>
          <ac:spMkLst>
            <pc:docMk/>
            <pc:sldMk cId="2384908973" sldId="318"/>
            <ac:spMk id="22" creationId="{D7F1E0EF-E4F8-4A35-9C86-2AA685A6C783}"/>
          </ac:spMkLst>
        </pc:spChg>
        <pc:picChg chg="mod">
          <ac:chgData name="Siniša ᵀᴴᴱ ᴼᴿᴵᴳᴵᴻᴬᴸ Wolfenstein" userId="215f646470bc261a" providerId="LiveId" clId="{BE798153-382C-4F6B-B48E-10ECEAC7FCE2}" dt="2021-05-01T06:48:40.174" v="792" actId="14826"/>
          <ac:picMkLst>
            <pc:docMk/>
            <pc:sldMk cId="2384908973" sldId="318"/>
            <ac:picMk id="2" creationId="{364F0D10-6C93-4798-9B51-775114644404}"/>
          </ac:picMkLst>
        </pc:picChg>
        <pc:picChg chg="add del mod">
          <ac:chgData name="Siniša ᵀᴴᴱ ᴼᴿᴵᴳᴵᴻᴬᴸ Wolfenstein" userId="215f646470bc261a" providerId="LiveId" clId="{BE798153-382C-4F6B-B48E-10ECEAC7FCE2}" dt="2021-05-01T06:50:51.805" v="916" actId="1037"/>
          <ac:picMkLst>
            <pc:docMk/>
            <pc:sldMk cId="2384908973" sldId="318"/>
            <ac:picMk id="3" creationId="{DCB64642-CE4F-4D9C-A92A-9A8EF9D7D4F4}"/>
          </ac:picMkLst>
        </pc:picChg>
      </pc:sldChg>
      <pc:sldChg chg="del">
        <pc:chgData name="Siniša ᵀᴴᴱ ᴼᴿᴵᴳᴵᴻᴬᴸ Wolfenstein" userId="215f646470bc261a" providerId="LiveId" clId="{BE798153-382C-4F6B-B48E-10ECEAC7FCE2}" dt="2021-05-01T06:48:47.414" v="793" actId="2696"/>
        <pc:sldMkLst>
          <pc:docMk/>
          <pc:sldMk cId="3832679319" sldId="320"/>
        </pc:sldMkLst>
      </pc:sldChg>
      <pc:sldChg chg="modSp del">
        <pc:chgData name="Siniša ᵀᴴᴱ ᴼᴿᴵᴳᴵᴻᴬᴸ Wolfenstein" userId="215f646470bc261a" providerId="LiveId" clId="{BE798153-382C-4F6B-B48E-10ECEAC7FCE2}" dt="2021-05-01T06:36:29.495" v="424" actId="2696"/>
        <pc:sldMkLst>
          <pc:docMk/>
          <pc:sldMk cId="2480676744" sldId="321"/>
        </pc:sldMkLst>
        <pc:picChg chg="mod">
          <ac:chgData name="Siniša ᵀᴴᴱ ᴼᴿᴵᴳᴵᴻᴬᴸ Wolfenstein" userId="215f646470bc261a" providerId="LiveId" clId="{BE798153-382C-4F6B-B48E-10ECEAC7FCE2}" dt="2021-05-01T06:31:21.106" v="105" actId="14826"/>
          <ac:picMkLst>
            <pc:docMk/>
            <pc:sldMk cId="2480676744" sldId="321"/>
            <ac:picMk id="2" creationId="{364F0D10-6C93-4798-9B51-775114644404}"/>
          </ac:picMkLst>
        </pc:picChg>
      </pc:sldChg>
      <pc:sldChg chg="delSp modSp delAnim">
        <pc:chgData name="Siniša ᵀᴴᴱ ᴼᴿᴵᴳᴵᴻᴬᴸ Wolfenstein" userId="215f646470bc261a" providerId="LiveId" clId="{BE798153-382C-4F6B-B48E-10ECEAC7FCE2}" dt="2021-05-01T06:57:18.331" v="1093" actId="1035"/>
        <pc:sldMkLst>
          <pc:docMk/>
          <pc:sldMk cId="2669785418" sldId="322"/>
        </pc:sldMkLst>
        <pc:spChg chg="mod">
          <ac:chgData name="Siniša ᵀᴴᴱ ᴼᴿᴵᴳᴵᴻᴬᴸ Wolfenstein" userId="215f646470bc261a" providerId="LiveId" clId="{BE798153-382C-4F6B-B48E-10ECEAC7FCE2}" dt="2021-05-01T06:57:18.331" v="1093" actId="1035"/>
          <ac:spMkLst>
            <pc:docMk/>
            <pc:sldMk cId="2669785418" sldId="322"/>
            <ac:spMk id="6" creationId="{D59C0E6F-A8FA-4180-809C-0B238788105A}"/>
          </ac:spMkLst>
        </pc:spChg>
        <pc:spChg chg="mod">
          <ac:chgData name="Siniša ᵀᴴᴱ ᴼᴿᴵᴳᴵᴻᴬᴸ Wolfenstein" userId="215f646470bc261a" providerId="LiveId" clId="{BE798153-382C-4F6B-B48E-10ECEAC7FCE2}" dt="2021-05-01T06:55:13.483" v="1086"/>
          <ac:spMkLst>
            <pc:docMk/>
            <pc:sldMk cId="2669785418" sldId="322"/>
            <ac:spMk id="10" creationId="{EED6F783-BFE1-4BD5-BB92-95870EB7CB14}"/>
          </ac:spMkLst>
        </pc:spChg>
        <pc:spChg chg="mod">
          <ac:chgData name="Siniša ᵀᴴᴱ ᴼᴿᴵᴳᴵᴻᴬᴸ Wolfenstein" userId="215f646470bc261a" providerId="LiveId" clId="{BE798153-382C-4F6B-B48E-10ECEAC7FCE2}" dt="2021-05-01T06:55:24.296" v="1087"/>
          <ac:spMkLst>
            <pc:docMk/>
            <pc:sldMk cId="2669785418" sldId="322"/>
            <ac:spMk id="11" creationId="{1CF0F92A-E575-46B4-A377-D95844B6D1FC}"/>
          </ac:spMkLst>
        </pc:spChg>
        <pc:spChg chg="mod">
          <ac:chgData name="Siniša ᵀᴴᴱ ᴼᴿᴵᴳᴵᴻᴬᴸ Wolfenstein" userId="215f646470bc261a" providerId="LiveId" clId="{BE798153-382C-4F6B-B48E-10ECEAC7FCE2}" dt="2021-05-01T06:55:37.244" v="1088"/>
          <ac:spMkLst>
            <pc:docMk/>
            <pc:sldMk cId="2669785418" sldId="322"/>
            <ac:spMk id="17" creationId="{970FFFF5-DB67-46DF-920F-2465889129F3}"/>
          </ac:spMkLst>
        </pc:spChg>
        <pc:spChg chg="del">
          <ac:chgData name="Siniša ᵀᴴᴱ ᴼᴿᴵᴳᴵᴻᴬᴸ Wolfenstein" userId="215f646470bc261a" providerId="LiveId" clId="{BE798153-382C-4F6B-B48E-10ECEAC7FCE2}" dt="2021-05-01T06:54:04.263" v="1070" actId="478"/>
          <ac:spMkLst>
            <pc:docMk/>
            <pc:sldMk cId="2669785418" sldId="322"/>
            <ac:spMk id="18" creationId="{358D6E9A-26CA-4AD8-ADCF-1D3A39C5FD00}"/>
          </ac:spMkLst>
        </pc:spChg>
        <pc:spChg chg="del">
          <ac:chgData name="Siniša ᵀᴴᴱ ᴼᴿᴵᴳᴵᴻᴬᴸ Wolfenstein" userId="215f646470bc261a" providerId="LiveId" clId="{BE798153-382C-4F6B-B48E-10ECEAC7FCE2}" dt="2021-05-01T06:53:56.427" v="1069" actId="478"/>
          <ac:spMkLst>
            <pc:docMk/>
            <pc:sldMk cId="2669785418" sldId="322"/>
            <ac:spMk id="19" creationId="{C6A6E47A-FE24-4CF3-B5A8-433A9E4394B0}"/>
          </ac:spMkLst>
        </pc:spChg>
        <pc:picChg chg="mod">
          <ac:chgData name="Siniša ᵀᴴᴱ ᴼᴿᴵᴳᴵᴻᴬᴸ Wolfenstein" userId="215f646470bc261a" providerId="LiveId" clId="{BE798153-382C-4F6B-B48E-10ECEAC7FCE2}" dt="2021-05-01T06:48:51.376" v="794" actId="14826"/>
          <ac:picMkLst>
            <pc:docMk/>
            <pc:sldMk cId="2669785418" sldId="322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BE798153-382C-4F6B-B48E-10ECEAC7FCE2}" dt="2021-05-01T06:54:28.489" v="1073" actId="14100"/>
          <ac:picMkLst>
            <pc:docMk/>
            <pc:sldMk cId="2669785418" sldId="322"/>
            <ac:picMk id="3" creationId="{DCB64642-CE4F-4D9C-A92A-9A8EF9D7D4F4}"/>
          </ac:picMkLst>
        </pc:picChg>
      </pc:sldChg>
      <pc:sldChg chg="delSp modSp ord delAnim">
        <pc:chgData name="Siniša ᵀᴴᴱ ᴼᴿᴵᴳᴵᴻᴬᴸ Wolfenstein" userId="215f646470bc261a" providerId="LiveId" clId="{BE798153-382C-4F6B-B48E-10ECEAC7FCE2}" dt="2021-05-01T06:38:48.232" v="499" actId="20577"/>
        <pc:sldMkLst>
          <pc:docMk/>
          <pc:sldMk cId="2672315216" sldId="403"/>
        </pc:sldMkLst>
        <pc:spChg chg="mod">
          <ac:chgData name="Siniša ᵀᴴᴱ ᴼᴿᴵᴳᴵᴻᴬᴸ Wolfenstein" userId="215f646470bc261a" providerId="LiveId" clId="{BE798153-382C-4F6B-B48E-10ECEAC7FCE2}" dt="2021-05-01T06:37:55.254" v="459" actId="20577"/>
          <ac:spMkLst>
            <pc:docMk/>
            <pc:sldMk cId="2672315216" sldId="403"/>
            <ac:spMk id="6" creationId="{D59C0E6F-A8FA-4180-809C-0B238788105A}"/>
          </ac:spMkLst>
        </pc:spChg>
        <pc:spChg chg="del">
          <ac:chgData name="Siniša ᵀᴴᴱ ᴼᴿᴵᴳᴵᴻᴬᴸ Wolfenstein" userId="215f646470bc261a" providerId="LiveId" clId="{BE798153-382C-4F6B-B48E-10ECEAC7FCE2}" dt="2021-05-01T06:38:15.605" v="466" actId="478"/>
          <ac:spMkLst>
            <pc:docMk/>
            <pc:sldMk cId="2672315216" sldId="403"/>
            <ac:spMk id="11" creationId="{A2B70045-E13B-44AC-BAE1-48599EAB4C4D}"/>
          </ac:spMkLst>
        </pc:spChg>
        <pc:spChg chg="mod">
          <ac:chgData name="Siniša ᵀᴴᴱ ᴼᴿᴵᴳᴵᴻᴬᴸ Wolfenstein" userId="215f646470bc261a" providerId="LiveId" clId="{BE798153-382C-4F6B-B48E-10ECEAC7FCE2}" dt="2021-05-01T06:38:21.457" v="473" actId="20577"/>
          <ac:spMkLst>
            <pc:docMk/>
            <pc:sldMk cId="2672315216" sldId="403"/>
            <ac:spMk id="12" creationId="{D55A35F9-9613-490C-B631-74B87ACB8F34}"/>
          </ac:spMkLst>
        </pc:spChg>
        <pc:spChg chg="mod">
          <ac:chgData name="Siniša ᵀᴴᴱ ᴼᴿᴵᴳᴵᴻᴬᴸ Wolfenstein" userId="215f646470bc261a" providerId="LiveId" clId="{BE798153-382C-4F6B-B48E-10ECEAC7FCE2}" dt="2021-05-01T06:38:31.038" v="481" actId="20577"/>
          <ac:spMkLst>
            <pc:docMk/>
            <pc:sldMk cId="2672315216" sldId="403"/>
            <ac:spMk id="17" creationId="{2BE9EF1E-A4D4-4A63-8855-BCA823105561}"/>
          </ac:spMkLst>
        </pc:spChg>
        <pc:spChg chg="mod">
          <ac:chgData name="Siniša ᵀᴴᴱ ᴼᴿᴵᴳᴵᴻᴬᴸ Wolfenstein" userId="215f646470bc261a" providerId="LiveId" clId="{BE798153-382C-4F6B-B48E-10ECEAC7FCE2}" dt="2021-05-01T06:38:39.766" v="488" actId="20577"/>
          <ac:spMkLst>
            <pc:docMk/>
            <pc:sldMk cId="2672315216" sldId="403"/>
            <ac:spMk id="18" creationId="{A30C88FC-9097-4F30-BB43-9E76548FCCF2}"/>
          </ac:spMkLst>
        </pc:spChg>
        <pc:spChg chg="mod">
          <ac:chgData name="Siniša ᵀᴴᴱ ᴼᴿᴵᴳᴵᴻᴬᴸ Wolfenstein" userId="215f646470bc261a" providerId="LiveId" clId="{BE798153-382C-4F6B-B48E-10ECEAC7FCE2}" dt="2021-05-01T06:38:48.232" v="499" actId="20577"/>
          <ac:spMkLst>
            <pc:docMk/>
            <pc:sldMk cId="2672315216" sldId="403"/>
            <ac:spMk id="19" creationId="{959D3243-220E-4A0D-A164-35CB025B6A43}"/>
          </ac:spMkLst>
        </pc:spChg>
        <pc:picChg chg="mod">
          <ac:chgData name="Siniša ᵀᴴᴱ ᴼᴿᴵᴳᴵᴻᴬᴸ Wolfenstein" userId="215f646470bc261a" providerId="LiveId" clId="{BE798153-382C-4F6B-B48E-10ECEAC7FCE2}" dt="2021-05-01T06:31:27.934" v="106" actId="14826"/>
          <ac:picMkLst>
            <pc:docMk/>
            <pc:sldMk cId="2672315216" sldId="403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BE798153-382C-4F6B-B48E-10ECEAC7FCE2}" dt="2021-05-01T06:37:30.267" v="428" actId="14100"/>
          <ac:picMkLst>
            <pc:docMk/>
            <pc:sldMk cId="2672315216" sldId="403"/>
            <ac:picMk id="3" creationId="{DCB64642-CE4F-4D9C-A92A-9A8EF9D7D4F4}"/>
          </ac:picMkLst>
        </pc:picChg>
      </pc:sldChg>
      <pc:sldChg chg="addSp delSp modSp add ord modAnim">
        <pc:chgData name="Siniša ᵀᴴᴱ ᴼᴿᴵᴳᴵᴻᴬᴸ Wolfenstein" userId="215f646470bc261a" providerId="LiveId" clId="{BE798153-382C-4F6B-B48E-10ECEAC7FCE2}" dt="2021-05-01T06:56:48.590" v="1089"/>
        <pc:sldMkLst>
          <pc:docMk/>
          <pc:sldMk cId="740884858" sldId="404"/>
        </pc:sldMkLst>
        <pc:spChg chg="mod">
          <ac:chgData name="Siniša ᵀᴴᴱ ᴼᴿᴵᴳᴵᴻᴬᴸ Wolfenstein" userId="215f646470bc261a" providerId="LiveId" clId="{BE798153-382C-4F6B-B48E-10ECEAC7FCE2}" dt="2021-05-01T06:48:00.939" v="789" actId="14100"/>
          <ac:spMkLst>
            <pc:docMk/>
            <pc:sldMk cId="740884858" sldId="404"/>
            <ac:spMk id="6" creationId="{D59C0E6F-A8FA-4180-809C-0B238788105A}"/>
          </ac:spMkLst>
        </pc:spChg>
        <pc:spChg chg="add mod">
          <ac:chgData name="Siniša ᵀᴴᴱ ᴼᴿᴵᴳᴵᴻᴬᴸ Wolfenstein" userId="215f646470bc261a" providerId="LiveId" clId="{BE798153-382C-4F6B-B48E-10ECEAC7FCE2}" dt="2021-05-01T06:46:52.930" v="745" actId="20577"/>
          <ac:spMkLst>
            <pc:docMk/>
            <pc:sldMk cId="740884858" sldId="404"/>
            <ac:spMk id="10" creationId="{DB0FAF1A-D701-4566-9389-44AFFB494D18}"/>
          </ac:spMkLst>
        </pc:spChg>
        <pc:spChg chg="add mod">
          <ac:chgData name="Siniša ᵀᴴᴱ ᴼᴿᴵᴳᴵᴻᴬᴸ Wolfenstein" userId="215f646470bc261a" providerId="LiveId" clId="{BE798153-382C-4F6B-B48E-10ECEAC7FCE2}" dt="2021-05-01T06:47:37.341" v="777" actId="20577"/>
          <ac:spMkLst>
            <pc:docMk/>
            <pc:sldMk cId="740884858" sldId="404"/>
            <ac:spMk id="11" creationId="{29DA10BE-4EC1-4A5E-8ECD-8CD016CE7AD3}"/>
          </ac:spMkLst>
        </pc:spChg>
        <pc:spChg chg="mod">
          <ac:chgData name="Siniša ᵀᴴᴱ ᴼᴿᴵᴳᴵᴻᴬᴸ Wolfenstein" userId="215f646470bc261a" providerId="LiveId" clId="{BE798153-382C-4F6B-B48E-10ECEAC7FCE2}" dt="2021-05-01T06:45:41.678" v="676" actId="1038"/>
          <ac:spMkLst>
            <pc:docMk/>
            <pc:sldMk cId="740884858" sldId="404"/>
            <ac:spMk id="12" creationId="{D55A35F9-9613-490C-B631-74B87ACB8F34}"/>
          </ac:spMkLst>
        </pc:spChg>
        <pc:spChg chg="mod">
          <ac:chgData name="Siniša ᵀᴴᴱ ᴼᴿᴵᴳᴵᴻᴬᴸ Wolfenstein" userId="215f646470bc261a" providerId="LiveId" clId="{BE798153-382C-4F6B-B48E-10ECEAC7FCE2}" dt="2021-05-01T06:45:47.996" v="696" actId="1038"/>
          <ac:spMkLst>
            <pc:docMk/>
            <pc:sldMk cId="740884858" sldId="404"/>
            <ac:spMk id="17" creationId="{2BE9EF1E-A4D4-4A63-8855-BCA823105561}"/>
          </ac:spMkLst>
        </pc:spChg>
        <pc:spChg chg="mod">
          <ac:chgData name="Siniša ᵀᴴᴱ ᴼᴿᴵᴳᴵᴻᴬᴸ Wolfenstein" userId="215f646470bc261a" providerId="LiveId" clId="{BE798153-382C-4F6B-B48E-10ECEAC7FCE2}" dt="2021-05-01T06:46:35.149" v="729" actId="1076"/>
          <ac:spMkLst>
            <pc:docMk/>
            <pc:sldMk cId="740884858" sldId="404"/>
            <ac:spMk id="18" creationId="{A30C88FC-9097-4F30-BB43-9E76548FCCF2}"/>
          </ac:spMkLst>
        </pc:spChg>
        <pc:spChg chg="mod">
          <ac:chgData name="Siniša ᵀᴴᴱ ᴼᴿᴵᴳᴵᴻᴬᴸ Wolfenstein" userId="215f646470bc261a" providerId="LiveId" clId="{BE798153-382C-4F6B-B48E-10ECEAC7FCE2}" dt="2021-05-01T06:47:56.227" v="788" actId="20577"/>
          <ac:spMkLst>
            <pc:docMk/>
            <pc:sldMk cId="740884858" sldId="404"/>
            <ac:spMk id="19" creationId="{959D3243-220E-4A0D-A164-35CB025B6A43}"/>
          </ac:spMkLst>
        </pc:spChg>
        <pc:picChg chg="mod">
          <ac:chgData name="Siniša ᵀᴴᴱ ᴼᴿᴵᴳᴵᴻᴬᴸ Wolfenstein" userId="215f646470bc261a" providerId="LiveId" clId="{BE798153-382C-4F6B-B48E-10ECEAC7FCE2}" dt="2021-05-01T06:45:35.365" v="663" actId="14100"/>
          <ac:picMkLst>
            <pc:docMk/>
            <pc:sldMk cId="740884858" sldId="404"/>
            <ac:picMk id="3" creationId="{DCB64642-CE4F-4D9C-A92A-9A8EF9D7D4F4}"/>
          </ac:picMkLst>
        </pc:picChg>
        <pc:picChg chg="add del">
          <ac:chgData name="Siniša ᵀᴴᴱ ᴼᴿᴵᴳᴵᴻᴬᴸ Wolfenstein" userId="215f646470bc261a" providerId="LiveId" clId="{BE798153-382C-4F6B-B48E-10ECEAC7FCE2}" dt="2021-05-01T06:46:37.868" v="731"/>
          <ac:picMkLst>
            <pc:docMk/>
            <pc:sldMk cId="740884858" sldId="404"/>
            <ac:picMk id="4" creationId="{1F5CDAB1-1C57-4087-AD16-0E7F7AFFB3FE}"/>
          </ac:picMkLst>
        </pc:picChg>
      </pc:sldChg>
      <pc:sldChg chg="add del">
        <pc:chgData name="Siniša ᵀᴴᴱ ᴼᴿᴵᴳᴵᴻᴬᴸ Wolfenstein" userId="215f646470bc261a" providerId="LiveId" clId="{BE798153-382C-4F6B-B48E-10ECEAC7FCE2}" dt="2021-05-01T06:41:13.455" v="589" actId="2696"/>
        <pc:sldMkLst>
          <pc:docMk/>
          <pc:sldMk cId="2357502355" sldId="404"/>
        </pc:sldMkLst>
      </pc:sldChg>
    </pc:docChg>
  </pc:docChgLst>
  <pc:docChgLst>
    <pc:chgData name="Siniša ᵀᴴᴱ ᴼᴿᴵᴳᴵᴻᴬᴸ Wolfenstein" userId="215f646470bc261a" providerId="LiveId" clId="{8BCFCDC5-F0F8-480E-974E-86D4DB9D67B2}"/>
    <pc:docChg chg="undo custSel addSld delSld modSld sldOrd addSection delSection">
      <pc:chgData name="Siniša ᵀᴴᴱ ᴼᴿᴵᴳᴵᴻᴬᴸ Wolfenstein" userId="215f646470bc261a" providerId="LiveId" clId="{8BCFCDC5-F0F8-480E-974E-86D4DB9D67B2}" dt="2021-03-10T11:52:50.370" v="1699" actId="20577"/>
      <pc:docMkLst>
        <pc:docMk/>
      </pc:docMkLst>
      <pc:sldChg chg="modSp">
        <pc:chgData name="Siniša ᵀᴴᴱ ᴼᴿᴵᴳᴵᴻᴬᴸ Wolfenstein" userId="215f646470bc261a" providerId="LiveId" clId="{8BCFCDC5-F0F8-480E-974E-86D4DB9D67B2}" dt="2021-03-10T11:01:35.810" v="18" actId="20577"/>
        <pc:sldMkLst>
          <pc:docMk/>
          <pc:sldMk cId="4263532617" sldId="256"/>
        </pc:sldMkLst>
        <pc:spChg chg="mod">
          <ac:chgData name="Siniša ᵀᴴᴱ ᴼᴿᴵᴳᴵᴻᴬᴸ Wolfenstein" userId="215f646470bc261a" providerId="LiveId" clId="{8BCFCDC5-F0F8-480E-974E-86D4DB9D67B2}" dt="2021-03-10T11:01:32.845" v="17" actId="20577"/>
          <ac:spMkLst>
            <pc:docMk/>
            <pc:sldMk cId="4263532617" sldId="256"/>
            <ac:spMk id="6" creationId="{219D025C-7893-4E8A-BC52-A9994456BE5D}"/>
          </ac:spMkLst>
        </pc:spChg>
        <pc:spChg chg="mod">
          <ac:chgData name="Siniša ᵀᴴᴱ ᴼᴿᴵᴳᴵᴻᴬᴸ Wolfenstein" userId="215f646470bc261a" providerId="LiveId" clId="{8BCFCDC5-F0F8-480E-974E-86D4DB9D67B2}" dt="2021-03-10T11:01:35.810" v="18" actId="20577"/>
          <ac:spMkLst>
            <pc:docMk/>
            <pc:sldMk cId="4263532617" sldId="256"/>
            <ac:spMk id="7" creationId="{54F134FF-4759-4BD3-A258-DBE00CE37E81}"/>
          </ac:spMkLst>
        </pc:spChg>
      </pc:sldChg>
      <pc:sldChg chg="addSp delSp modSp delAnim modAnim">
        <pc:chgData name="Siniša ᵀᴴᴱ ᴼᴿᴵᴳᴵᴻᴬᴸ Wolfenstein" userId="215f646470bc261a" providerId="LiveId" clId="{8BCFCDC5-F0F8-480E-974E-86D4DB9D67B2}" dt="2021-03-10T11:20:17.697" v="944" actId="1035"/>
        <pc:sldMkLst>
          <pc:docMk/>
          <pc:sldMk cId="891775711" sldId="270"/>
        </pc:sldMkLst>
        <pc:spChg chg="mod">
          <ac:chgData name="Siniša ᵀᴴᴱ ᴼᴿᴵᴳᴵᴻᴬᴸ Wolfenstein" userId="215f646470bc261a" providerId="LiveId" clId="{8BCFCDC5-F0F8-480E-974E-86D4DB9D67B2}" dt="2021-03-10T11:17:57.991" v="860" actId="20577"/>
          <ac:spMkLst>
            <pc:docMk/>
            <pc:sldMk cId="891775711" sldId="270"/>
            <ac:spMk id="5" creationId="{62F6632F-846C-4F02-B56B-82805BD5B26E}"/>
          </ac:spMkLst>
        </pc:spChg>
        <pc:spChg chg="mod">
          <ac:chgData name="Siniša ᵀᴴᴱ ᴼᴿᴵᴳᴵᴻᴬᴸ Wolfenstein" userId="215f646470bc261a" providerId="LiveId" clId="{8BCFCDC5-F0F8-480E-974E-86D4DB9D67B2}" dt="2021-03-10T11:20:17.697" v="944" actId="1035"/>
          <ac:spMkLst>
            <pc:docMk/>
            <pc:sldMk cId="891775711" sldId="270"/>
            <ac:spMk id="6" creationId="{D59C0E6F-A8FA-4180-809C-0B238788105A}"/>
          </ac:spMkLst>
        </pc:spChg>
        <pc:spChg chg="add mod">
          <ac:chgData name="Siniša ᵀᴴᴱ ᴼᴿᴵᴳᴵᴻᴬᴸ Wolfenstein" userId="215f646470bc261a" providerId="LiveId" clId="{8BCFCDC5-F0F8-480E-974E-86D4DB9D67B2}" dt="2021-03-10T11:19:46.612" v="891" actId="20577"/>
          <ac:spMkLst>
            <pc:docMk/>
            <pc:sldMk cId="891775711" sldId="270"/>
            <ac:spMk id="11" creationId="{639D15B7-796E-4C70-B2C9-85293A355360}"/>
          </ac:spMkLst>
        </pc:spChg>
        <pc:spChg chg="mod">
          <ac:chgData name="Siniša ᵀᴴᴱ ᴼᴿᴵᴳᴵᴻᴬᴸ Wolfenstein" userId="215f646470bc261a" providerId="LiveId" clId="{8BCFCDC5-F0F8-480E-974E-86D4DB9D67B2}" dt="2021-03-10T11:18:41.475" v="866" actId="1076"/>
          <ac:spMkLst>
            <pc:docMk/>
            <pc:sldMk cId="891775711" sldId="270"/>
            <ac:spMk id="15" creationId="{84021297-2EC5-4993-8224-07F7C7692073}"/>
          </ac:spMkLst>
        </pc:spChg>
        <pc:spChg chg="mod">
          <ac:chgData name="Siniša ᵀᴴᴱ ᴼᴿᴵᴳᴵᴻᴬᴸ Wolfenstein" userId="215f646470bc261a" providerId="LiveId" clId="{8BCFCDC5-F0F8-480E-974E-86D4DB9D67B2}" dt="2021-03-10T11:19:36.525" v="888" actId="1076"/>
          <ac:spMkLst>
            <pc:docMk/>
            <pc:sldMk cId="891775711" sldId="270"/>
            <ac:spMk id="16" creationId="{44701181-CD8C-40EB-A576-58F17B7D1FF1}"/>
          </ac:spMkLst>
        </pc:spChg>
        <pc:spChg chg="del">
          <ac:chgData name="Siniša ᵀᴴᴱ ᴼᴿᴵᴳᴵᴻᴬᴸ Wolfenstein" userId="215f646470bc261a" providerId="LiveId" clId="{8BCFCDC5-F0F8-480E-974E-86D4DB9D67B2}" dt="2021-03-10T11:19:12.120" v="871" actId="478"/>
          <ac:spMkLst>
            <pc:docMk/>
            <pc:sldMk cId="891775711" sldId="270"/>
            <ac:spMk id="17" creationId="{D4294B2D-F4C0-43E8-8D3B-45EBC59E2562}"/>
          </ac:spMkLst>
        </pc:spChg>
        <pc:spChg chg="mod">
          <ac:chgData name="Siniša ᵀᴴᴱ ᴼᴿᴵᴳᴵᴻᴬᴸ Wolfenstein" userId="215f646470bc261a" providerId="LiveId" clId="{8BCFCDC5-F0F8-480E-974E-86D4DB9D67B2}" dt="2021-03-10T11:19:07.962" v="870" actId="20577"/>
          <ac:spMkLst>
            <pc:docMk/>
            <pc:sldMk cId="891775711" sldId="270"/>
            <ac:spMk id="18" creationId="{C596EBC7-9CD0-431A-9828-20E1A8FEC180}"/>
          </ac:spMkLst>
        </pc:spChg>
        <pc:spChg chg="mod">
          <ac:chgData name="Siniša ᵀᴴᴱ ᴼᴿᴵᴳᴵᴻᴬᴸ Wolfenstein" userId="215f646470bc261a" providerId="LiveId" clId="{8BCFCDC5-F0F8-480E-974E-86D4DB9D67B2}" dt="2021-03-10T11:19:33.657" v="887" actId="1076"/>
          <ac:spMkLst>
            <pc:docMk/>
            <pc:sldMk cId="891775711" sldId="270"/>
            <ac:spMk id="19" creationId="{D885C5D8-F6F3-414C-B581-334037FE4CD1}"/>
          </ac:spMkLst>
        </pc:spChg>
        <pc:picChg chg="mod">
          <ac:chgData name="Siniša ᵀᴴᴱ ᴼᴿᴵᴳᴵᴻᴬᴸ Wolfenstein" userId="215f646470bc261a" providerId="LiveId" clId="{8BCFCDC5-F0F8-480E-974E-86D4DB9D67B2}" dt="2021-03-10T11:17:35.056" v="857" actId="14826"/>
          <ac:picMkLst>
            <pc:docMk/>
            <pc:sldMk cId="891775711" sldId="270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8BCFCDC5-F0F8-480E-974E-86D4DB9D67B2}" dt="2021-03-10T11:18:27.803" v="863" actId="1076"/>
          <ac:picMkLst>
            <pc:docMk/>
            <pc:sldMk cId="891775711" sldId="270"/>
            <ac:picMk id="3" creationId="{DCB64642-CE4F-4D9C-A92A-9A8EF9D7D4F4}"/>
          </ac:picMkLst>
        </pc:picChg>
      </pc:sldChg>
      <pc:sldChg chg="modSp modAnim">
        <pc:chgData name="Siniša ᵀᴴᴱ ᴼᴿᴵᴳᴵᴻᴬᴸ Wolfenstein" userId="215f646470bc261a" providerId="LiveId" clId="{8BCFCDC5-F0F8-480E-974E-86D4DB9D67B2}" dt="2021-03-10T11:51:34.160" v="1697" actId="20577"/>
        <pc:sldMkLst>
          <pc:docMk/>
          <pc:sldMk cId="2122178903" sldId="288"/>
        </pc:sldMkLst>
        <pc:spChg chg="mod">
          <ac:chgData name="Siniša ᵀᴴᴱ ᴼᴿᴵᴳᴵᴻᴬᴸ Wolfenstein" userId="215f646470bc261a" providerId="LiveId" clId="{8BCFCDC5-F0F8-480E-974E-86D4DB9D67B2}" dt="2021-03-10T11:04:40.751" v="88" actId="20577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8BCFCDC5-F0F8-480E-974E-86D4DB9D67B2}" dt="2021-03-10T11:09:10.786" v="595" actId="1036"/>
          <ac:spMkLst>
            <pc:docMk/>
            <pc:sldMk cId="2122178903" sldId="288"/>
            <ac:spMk id="6" creationId="{FFE14C9D-F79A-42C0-87D5-7951E53F2573}"/>
          </ac:spMkLst>
        </pc:spChg>
        <pc:spChg chg="mod">
          <ac:chgData name="Siniša ᵀᴴᴱ ᴼᴿᴵᴳᴵᴻᴬᴸ Wolfenstein" userId="215f646470bc261a" providerId="LiveId" clId="{8BCFCDC5-F0F8-480E-974E-86D4DB9D67B2}" dt="2021-03-10T11:51:34.160" v="1697" actId="20577"/>
          <ac:spMkLst>
            <pc:docMk/>
            <pc:sldMk cId="2122178903" sldId="288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8BCFCDC5-F0F8-480E-974E-86D4DB9D67B2}" dt="2021-03-10T11:14:45.829" v="647" actId="14100"/>
          <ac:picMkLst>
            <pc:docMk/>
            <pc:sldMk cId="2122178903" sldId="288"/>
            <ac:picMk id="4" creationId="{1B2619D9-4F98-4A11-8FFE-57C7EB1F529A}"/>
          </ac:picMkLst>
        </pc:picChg>
      </pc:sldChg>
      <pc:sldChg chg="modSp">
        <pc:chgData name="Siniša ᵀᴴᴱ ᴼᴿᴵᴳᴵᴻᴬᴸ Wolfenstein" userId="215f646470bc261a" providerId="LiveId" clId="{8BCFCDC5-F0F8-480E-974E-86D4DB9D67B2}" dt="2021-03-10T11:14:28.426" v="644" actId="14100"/>
        <pc:sldMkLst>
          <pc:docMk/>
          <pc:sldMk cId="1946943873" sldId="314"/>
        </pc:sldMkLst>
        <pc:spChg chg="mod">
          <ac:chgData name="Siniša ᵀᴴᴱ ᴼᴿᴵᴳᴵᴻᴬᴸ Wolfenstein" userId="215f646470bc261a" providerId="LiveId" clId="{8BCFCDC5-F0F8-480E-974E-86D4DB9D67B2}" dt="2021-03-10T11:13:32.122" v="633" actId="14100"/>
          <ac:spMkLst>
            <pc:docMk/>
            <pc:sldMk cId="1946943873" sldId="314"/>
            <ac:spMk id="6" creationId="{FFE14C9D-F79A-42C0-87D5-7951E53F2573}"/>
          </ac:spMkLst>
        </pc:spChg>
        <pc:spChg chg="mod">
          <ac:chgData name="Siniša ᵀᴴᴱ ᴼᴿᴵᴳᴵᴻᴬᴸ Wolfenstein" userId="215f646470bc261a" providerId="LiveId" clId="{8BCFCDC5-F0F8-480E-974E-86D4DB9D67B2}" dt="2021-03-10T11:13:50.584" v="638" actId="14100"/>
          <ac:spMkLst>
            <pc:docMk/>
            <pc:sldMk cId="1946943873" sldId="314"/>
            <ac:spMk id="21" creationId="{C03A6ED2-998A-49F2-AE0F-6C531227C4CB}"/>
          </ac:spMkLst>
        </pc:spChg>
        <pc:picChg chg="mod">
          <ac:chgData name="Siniša ᵀᴴᴱ ᴼᴿᴵᴳᴵᴻᴬᴸ Wolfenstein" userId="215f646470bc261a" providerId="LiveId" clId="{8BCFCDC5-F0F8-480E-974E-86D4DB9D67B2}" dt="2021-03-10T11:10:37.625" v="611" actId="1076"/>
          <ac:picMkLst>
            <pc:docMk/>
            <pc:sldMk cId="1946943873" sldId="314"/>
            <ac:picMk id="2" creationId="{2068D026-C899-4324-B487-EEC53BF98A1E}"/>
          </ac:picMkLst>
        </pc:picChg>
        <pc:picChg chg="mod">
          <ac:chgData name="Siniša ᵀᴴᴱ ᴼᴿᴵᴳᴵᴻᴬᴸ Wolfenstein" userId="215f646470bc261a" providerId="LiveId" clId="{8BCFCDC5-F0F8-480E-974E-86D4DB9D67B2}" dt="2021-03-10T11:14:28.426" v="644" actId="14100"/>
          <ac:picMkLst>
            <pc:docMk/>
            <pc:sldMk cId="1946943873" sldId="314"/>
            <ac:picMk id="4" creationId="{1B2619D9-4F98-4A11-8FFE-57C7EB1F529A}"/>
          </ac:picMkLst>
        </pc:picChg>
        <pc:picChg chg="mod">
          <ac:chgData name="Siniša ᵀᴴᴱ ᴼᴿᴵᴳᴵᴻᴬᴸ Wolfenstein" userId="215f646470bc261a" providerId="LiveId" clId="{8BCFCDC5-F0F8-480E-974E-86D4DB9D67B2}" dt="2021-03-10T11:10:39.922" v="612" actId="1076"/>
          <ac:picMkLst>
            <pc:docMk/>
            <pc:sldMk cId="1946943873" sldId="314"/>
            <ac:picMk id="7" creationId="{198101F4-3C25-4A44-8195-36A7262B8AC3}"/>
          </ac:picMkLst>
        </pc:picChg>
        <pc:picChg chg="mod">
          <ac:chgData name="Siniša ᵀᴴᴱ ᴼᴿᴵᴳᴵᴻᴬᴸ Wolfenstein" userId="215f646470bc261a" providerId="LiveId" clId="{8BCFCDC5-F0F8-480E-974E-86D4DB9D67B2}" dt="2021-03-10T11:10:41.638" v="613" actId="1076"/>
          <ac:picMkLst>
            <pc:docMk/>
            <pc:sldMk cId="1946943873" sldId="314"/>
            <ac:picMk id="10" creationId="{F98868A9-6F97-4FA1-94E7-60CEE5D0D77C}"/>
          </ac:picMkLst>
        </pc:picChg>
        <pc:picChg chg="mod">
          <ac:chgData name="Siniša ᵀᴴᴱ ᴼᴿᴵᴳᴵᴻᴬᴸ Wolfenstein" userId="215f646470bc261a" providerId="LiveId" clId="{8BCFCDC5-F0F8-480E-974E-86D4DB9D67B2}" dt="2021-03-10T11:10:43.822" v="614" actId="1076"/>
          <ac:picMkLst>
            <pc:docMk/>
            <pc:sldMk cId="1946943873" sldId="314"/>
            <ac:picMk id="11" creationId="{D4058129-2531-46EC-881C-FCC75CBE1C68}"/>
          </ac:picMkLst>
        </pc:picChg>
        <pc:picChg chg="mod">
          <ac:chgData name="Siniša ᵀᴴᴱ ᴼᴿᴵᴳᴵᴻᴬᴸ Wolfenstein" userId="215f646470bc261a" providerId="LiveId" clId="{8BCFCDC5-F0F8-480E-974E-86D4DB9D67B2}" dt="2021-03-10T11:10:47.707" v="615" actId="1076"/>
          <ac:picMkLst>
            <pc:docMk/>
            <pc:sldMk cId="1946943873" sldId="314"/>
            <ac:picMk id="12" creationId="{923FD1D9-64C1-4A14-B239-5FBC634CD18E}"/>
          </ac:picMkLst>
        </pc:picChg>
        <pc:picChg chg="mod">
          <ac:chgData name="Siniša ᵀᴴᴱ ᴼᴿᴵᴳᴵᴻᴬᴸ Wolfenstein" userId="215f646470bc261a" providerId="LiveId" clId="{8BCFCDC5-F0F8-480E-974E-86D4DB9D67B2}" dt="2021-03-10T11:10:50.144" v="616" actId="1076"/>
          <ac:picMkLst>
            <pc:docMk/>
            <pc:sldMk cId="1946943873" sldId="314"/>
            <ac:picMk id="13" creationId="{3B31344C-C809-48C3-85E6-E4B8BB19A095}"/>
          </ac:picMkLst>
        </pc:picChg>
        <pc:picChg chg="mod">
          <ac:chgData name="Siniša ᵀᴴᴱ ᴼᴿᴵᴳᴵᴻᴬᴸ Wolfenstein" userId="215f646470bc261a" providerId="LiveId" clId="{8BCFCDC5-F0F8-480E-974E-86D4DB9D67B2}" dt="2021-03-10T11:10:56.525" v="617" actId="1076"/>
          <ac:picMkLst>
            <pc:docMk/>
            <pc:sldMk cId="1946943873" sldId="314"/>
            <ac:picMk id="14" creationId="{D76EED36-D540-4AF1-9458-30E30FF6E5E5}"/>
          </ac:picMkLst>
        </pc:picChg>
        <pc:picChg chg="mod">
          <ac:chgData name="Siniša ᵀᴴᴱ ᴼᴿᴵᴳᴵᴻᴬᴸ Wolfenstein" userId="215f646470bc261a" providerId="LiveId" clId="{8BCFCDC5-F0F8-480E-974E-86D4DB9D67B2}" dt="2021-03-10T11:11:00.463" v="618" actId="1076"/>
          <ac:picMkLst>
            <pc:docMk/>
            <pc:sldMk cId="1946943873" sldId="314"/>
            <ac:picMk id="16" creationId="{4BB6E6CB-DB94-4D25-B903-7EF3F3B81064}"/>
          </ac:picMkLst>
        </pc:picChg>
        <pc:picChg chg="mod">
          <ac:chgData name="Siniša ᵀᴴᴱ ᴼᴿᴵᴳᴵᴻᴬᴸ Wolfenstein" userId="215f646470bc261a" providerId="LiveId" clId="{8BCFCDC5-F0F8-480E-974E-86D4DB9D67B2}" dt="2021-03-10T11:11:15.149" v="620" actId="1076"/>
          <ac:picMkLst>
            <pc:docMk/>
            <pc:sldMk cId="1946943873" sldId="314"/>
            <ac:picMk id="17" creationId="{596C8DEF-97C9-48ED-8235-6912DA9F0A11}"/>
          </ac:picMkLst>
        </pc:picChg>
        <pc:picChg chg="mod">
          <ac:chgData name="Siniša ᵀᴴᴱ ᴼᴿᴵᴳᴵᴻᴬᴸ Wolfenstein" userId="215f646470bc261a" providerId="LiveId" clId="{8BCFCDC5-F0F8-480E-974E-86D4DB9D67B2}" dt="2021-03-10T11:11:17.405" v="621" actId="1076"/>
          <ac:picMkLst>
            <pc:docMk/>
            <pc:sldMk cId="1946943873" sldId="314"/>
            <ac:picMk id="18" creationId="{D7B79922-E8CD-4935-8F02-B69BA244DF5E}"/>
          </ac:picMkLst>
        </pc:picChg>
        <pc:picChg chg="mod">
          <ac:chgData name="Siniša ᵀᴴᴱ ᴼᴿᴵᴳᴵᴻᴬᴸ Wolfenstein" userId="215f646470bc261a" providerId="LiveId" clId="{8BCFCDC5-F0F8-480E-974E-86D4DB9D67B2}" dt="2021-03-10T11:11:19.560" v="622" actId="1076"/>
          <ac:picMkLst>
            <pc:docMk/>
            <pc:sldMk cId="1946943873" sldId="314"/>
            <ac:picMk id="19" creationId="{ACD59893-B94B-4537-B565-9E0E74A3830F}"/>
          </ac:picMkLst>
        </pc:picChg>
      </pc:sldChg>
      <pc:sldChg chg="modSp">
        <pc:chgData name="Siniša ᵀᴴᴱ ᴼᴿᴵᴳᴵᴻᴬᴸ Wolfenstein" userId="215f646470bc261a" providerId="LiveId" clId="{8BCFCDC5-F0F8-480E-974E-86D4DB9D67B2}" dt="2021-03-10T11:16:47.999" v="856" actId="20577"/>
        <pc:sldMkLst>
          <pc:docMk/>
          <pc:sldMk cId="3158074150" sldId="315"/>
        </pc:sldMkLst>
        <pc:spChg chg="mod">
          <ac:chgData name="Siniša ᵀᴴᴱ ᴼᴿᴵᴳᴵᴻᴬᴸ Wolfenstein" userId="215f646470bc261a" providerId="LiveId" clId="{8BCFCDC5-F0F8-480E-974E-86D4DB9D67B2}" dt="2021-03-10T11:16:47.999" v="856" actId="20577"/>
          <ac:spMkLst>
            <pc:docMk/>
            <pc:sldMk cId="3158074150" sldId="315"/>
            <ac:spMk id="6" creationId="{FFE14C9D-F79A-42C0-87D5-7951E53F2573}"/>
          </ac:spMkLst>
        </pc:spChg>
        <pc:spChg chg="mod">
          <ac:chgData name="Siniša ᵀᴴᴱ ᴼᴿᴵᴳᴵᴻᴬᴸ Wolfenstein" userId="215f646470bc261a" providerId="LiveId" clId="{8BCFCDC5-F0F8-480E-974E-86D4DB9D67B2}" dt="2021-03-10T11:15:37.098" v="668" actId="1036"/>
          <ac:spMkLst>
            <pc:docMk/>
            <pc:sldMk cId="3158074150" sldId="315"/>
            <ac:spMk id="21" creationId="{49E33374-58C6-47A9-AC05-646F18131090}"/>
          </ac:spMkLst>
        </pc:spChg>
        <pc:spChg chg="mod">
          <ac:chgData name="Siniša ᵀᴴᴱ ᴼᴿᴵᴳᴵᴻᴬᴸ Wolfenstein" userId="215f646470bc261a" providerId="LiveId" clId="{8BCFCDC5-F0F8-480E-974E-86D4DB9D67B2}" dt="2021-03-10T11:15:34.353" v="666" actId="1035"/>
          <ac:spMkLst>
            <pc:docMk/>
            <pc:sldMk cId="3158074150" sldId="315"/>
            <ac:spMk id="22" creationId="{48418703-34DE-4FE2-9335-74F2EAC9B16F}"/>
          </ac:spMkLst>
        </pc:spChg>
        <pc:spChg chg="mod">
          <ac:chgData name="Siniša ᵀᴴᴱ ᴼᴿᴵᴳᴵᴻᴬᴸ Wolfenstein" userId="215f646470bc261a" providerId="LiveId" clId="{8BCFCDC5-F0F8-480E-974E-86D4DB9D67B2}" dt="2021-03-10T11:15:32.176" v="662" actId="1035"/>
          <ac:spMkLst>
            <pc:docMk/>
            <pc:sldMk cId="3158074150" sldId="315"/>
            <ac:spMk id="23" creationId="{F545FB64-731A-4110-938E-7577F810A03C}"/>
          </ac:spMkLst>
        </pc:spChg>
        <pc:picChg chg="mod">
          <ac:chgData name="Siniša ᵀᴴᴱ ᴼᴿᴵᴳᴵᴻᴬᴸ Wolfenstein" userId="215f646470bc261a" providerId="LiveId" clId="{8BCFCDC5-F0F8-480E-974E-86D4DB9D67B2}" dt="2021-03-10T11:15:12.101" v="648" actId="14826"/>
          <ac:picMkLst>
            <pc:docMk/>
            <pc:sldMk cId="3158074150" sldId="315"/>
            <ac:picMk id="2" creationId="{2068D026-C899-4324-B487-EEC53BF98A1E}"/>
          </ac:picMkLst>
        </pc:picChg>
        <pc:picChg chg="mod">
          <ac:chgData name="Siniša ᵀᴴᴱ ᴼᴿᴵᴳᴵᴻᴬᴸ Wolfenstein" userId="215f646470bc261a" providerId="LiveId" clId="{8BCFCDC5-F0F8-480E-974E-86D4DB9D67B2}" dt="2021-03-10T11:14:36.376" v="646" actId="14100"/>
          <ac:picMkLst>
            <pc:docMk/>
            <pc:sldMk cId="3158074150" sldId="315"/>
            <ac:picMk id="4" creationId="{1B2619D9-4F98-4A11-8FFE-57C7EB1F529A}"/>
          </ac:picMkLst>
        </pc:picChg>
      </pc:sldChg>
      <pc:sldChg chg="addSp delSp modSp delAnim modAnim">
        <pc:chgData name="Siniša ᵀᴴᴱ ᴼᴿᴵᴳᴵᴻᴬᴸ Wolfenstein" userId="215f646470bc261a" providerId="LiveId" clId="{8BCFCDC5-F0F8-480E-974E-86D4DB9D67B2}" dt="2021-03-10T11:22:44.385" v="1068" actId="20577"/>
        <pc:sldMkLst>
          <pc:docMk/>
          <pc:sldMk cId="540893610" sldId="317"/>
        </pc:sldMkLst>
        <pc:spChg chg="mod">
          <ac:chgData name="Siniša ᵀᴴᴱ ᴼᴿᴵᴳᴵᴻᴬᴸ Wolfenstein" userId="215f646470bc261a" providerId="LiveId" clId="{8BCFCDC5-F0F8-480E-974E-86D4DB9D67B2}" dt="2021-03-10T11:22:10.160" v="1026" actId="20577"/>
          <ac:spMkLst>
            <pc:docMk/>
            <pc:sldMk cId="540893610" sldId="317"/>
            <ac:spMk id="6" creationId="{D59C0E6F-A8FA-4180-809C-0B238788105A}"/>
          </ac:spMkLst>
        </pc:spChg>
        <pc:spChg chg="del">
          <ac:chgData name="Siniša ᵀᴴᴱ ᴼᴿᴵᴳᴵᴻᴬᴸ Wolfenstein" userId="215f646470bc261a" providerId="LiveId" clId="{8BCFCDC5-F0F8-480E-974E-86D4DB9D67B2}" dt="2021-03-10T11:20:47.016" v="946" actId="478"/>
          <ac:spMkLst>
            <pc:docMk/>
            <pc:sldMk cId="540893610" sldId="317"/>
            <ac:spMk id="10" creationId="{7EE8A862-D981-4CDC-81A4-0AD0BE2D8A42}"/>
          </ac:spMkLst>
        </pc:spChg>
        <pc:spChg chg="del">
          <ac:chgData name="Siniša ᵀᴴᴱ ᴼᴿᴵᴳᴵᴻᴬᴸ Wolfenstein" userId="215f646470bc261a" providerId="LiveId" clId="{8BCFCDC5-F0F8-480E-974E-86D4DB9D67B2}" dt="2021-03-10T11:20:47.016" v="946" actId="478"/>
          <ac:spMkLst>
            <pc:docMk/>
            <pc:sldMk cId="540893610" sldId="317"/>
            <ac:spMk id="11" creationId="{AAF3A991-4BA2-4243-81A4-B47403B06F2B}"/>
          </ac:spMkLst>
        </pc:spChg>
        <pc:spChg chg="mod">
          <ac:chgData name="Siniša ᵀᴴᴱ ᴼᴿᴵᴳᴵᴻᴬᴸ Wolfenstein" userId="215f646470bc261a" providerId="LiveId" clId="{8BCFCDC5-F0F8-480E-974E-86D4DB9D67B2}" dt="2021-03-10T11:22:18.177" v="1034" actId="20577"/>
          <ac:spMkLst>
            <pc:docMk/>
            <pc:sldMk cId="540893610" sldId="317"/>
            <ac:spMk id="12" creationId="{A3E6710F-B79B-4557-A016-DF283D378CB3}"/>
          </ac:spMkLst>
        </pc:spChg>
        <pc:spChg chg="add mod">
          <ac:chgData name="Siniša ᵀᴴᴱ ᴼᴿᴵᴳᴵᴻᴬᴸ Wolfenstein" userId="215f646470bc261a" providerId="LiveId" clId="{8BCFCDC5-F0F8-480E-974E-86D4DB9D67B2}" dt="2021-03-10T11:22:26.415" v="1040" actId="20577"/>
          <ac:spMkLst>
            <pc:docMk/>
            <pc:sldMk cId="540893610" sldId="317"/>
            <ac:spMk id="13" creationId="{26EED1EA-E1E1-4701-B3D4-C3900C4F2CA4}"/>
          </ac:spMkLst>
        </pc:spChg>
        <pc:spChg chg="add mod">
          <ac:chgData name="Siniša ᵀᴴᴱ ᴼᴿᴵᴳᴵᴻᴬᴸ Wolfenstein" userId="215f646470bc261a" providerId="LiveId" clId="{8BCFCDC5-F0F8-480E-974E-86D4DB9D67B2}" dt="2021-03-10T11:22:32.465" v="1048" actId="20577"/>
          <ac:spMkLst>
            <pc:docMk/>
            <pc:sldMk cId="540893610" sldId="317"/>
            <ac:spMk id="14" creationId="{91F9C643-99A8-40BE-B803-FF7CA979D00B}"/>
          </ac:spMkLst>
        </pc:spChg>
        <pc:spChg chg="add mod">
          <ac:chgData name="Siniša ᵀᴴᴱ ᴼᴿᴵᴳᴵᴻᴬᴸ Wolfenstein" userId="215f646470bc261a" providerId="LiveId" clId="{8BCFCDC5-F0F8-480E-974E-86D4DB9D67B2}" dt="2021-03-10T11:22:36.529" v="1053" actId="20577"/>
          <ac:spMkLst>
            <pc:docMk/>
            <pc:sldMk cId="540893610" sldId="317"/>
            <ac:spMk id="15" creationId="{021651FE-341D-4D2F-85CA-19D1CF0009F7}"/>
          </ac:spMkLst>
        </pc:spChg>
        <pc:spChg chg="add mod">
          <ac:chgData name="Siniša ᵀᴴᴱ ᴼᴿᴵᴳᴵᴻᴬᴸ Wolfenstein" userId="215f646470bc261a" providerId="LiveId" clId="{8BCFCDC5-F0F8-480E-974E-86D4DB9D67B2}" dt="2021-03-10T11:22:44.385" v="1068" actId="20577"/>
          <ac:spMkLst>
            <pc:docMk/>
            <pc:sldMk cId="540893610" sldId="317"/>
            <ac:spMk id="16" creationId="{2AE43FB0-5669-4A6B-9547-8685A80422FE}"/>
          </ac:spMkLst>
        </pc:spChg>
        <pc:spChg chg="del">
          <ac:chgData name="Siniša ᵀᴴᴱ ᴼᴿᴵᴳᴵᴻᴬᴸ Wolfenstein" userId="215f646470bc261a" providerId="LiveId" clId="{8BCFCDC5-F0F8-480E-974E-86D4DB9D67B2}" dt="2021-03-10T11:20:47.016" v="946" actId="478"/>
          <ac:spMkLst>
            <pc:docMk/>
            <pc:sldMk cId="540893610" sldId="317"/>
            <ac:spMk id="19" creationId="{18E65726-0611-4D84-9023-5173223407E9}"/>
          </ac:spMkLst>
        </pc:spChg>
        <pc:spChg chg="del">
          <ac:chgData name="Siniša ᵀᴴᴱ ᴼᴿᴵᴳᴵᴻᴬᴸ Wolfenstein" userId="215f646470bc261a" providerId="LiveId" clId="{8BCFCDC5-F0F8-480E-974E-86D4DB9D67B2}" dt="2021-03-10T11:20:47.016" v="946" actId="478"/>
          <ac:spMkLst>
            <pc:docMk/>
            <pc:sldMk cId="540893610" sldId="317"/>
            <ac:spMk id="20" creationId="{8B445D43-6266-4479-87CF-1AD11CEDC5AA}"/>
          </ac:spMkLst>
        </pc:spChg>
        <pc:spChg chg="del">
          <ac:chgData name="Siniša ᵀᴴᴱ ᴼᴿᴵᴳᴵᴻᴬᴸ Wolfenstein" userId="215f646470bc261a" providerId="LiveId" clId="{8BCFCDC5-F0F8-480E-974E-86D4DB9D67B2}" dt="2021-03-10T11:20:47.016" v="946" actId="478"/>
          <ac:spMkLst>
            <pc:docMk/>
            <pc:sldMk cId="540893610" sldId="317"/>
            <ac:spMk id="21" creationId="{CC98E299-0672-4A4A-87AC-64FD519EF7BE}"/>
          </ac:spMkLst>
        </pc:spChg>
        <pc:picChg chg="mod">
          <ac:chgData name="Siniša ᵀᴴᴱ ᴼᴿᴵᴳᴵᴻᴬᴸ Wolfenstein" userId="215f646470bc261a" providerId="LiveId" clId="{8BCFCDC5-F0F8-480E-974E-86D4DB9D67B2}" dt="2021-03-10T11:17:38.665" v="858" actId="14826"/>
          <ac:picMkLst>
            <pc:docMk/>
            <pc:sldMk cId="540893610" sldId="317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8BCFCDC5-F0F8-480E-974E-86D4DB9D67B2}" dt="2021-03-10T11:21:11.727" v="948" actId="1076"/>
          <ac:picMkLst>
            <pc:docMk/>
            <pc:sldMk cId="540893610" sldId="317"/>
            <ac:picMk id="3" creationId="{DCB64642-CE4F-4D9C-A92A-9A8EF9D7D4F4}"/>
          </ac:picMkLst>
        </pc:picChg>
      </pc:sldChg>
      <pc:sldChg chg="delSp modSp ord delAnim">
        <pc:chgData name="Siniša ᵀᴴᴱ ᴼᴿᴵᴳᴵᴻᴬᴸ Wolfenstein" userId="215f646470bc261a" providerId="LiveId" clId="{8BCFCDC5-F0F8-480E-974E-86D4DB9D67B2}" dt="2021-03-10T11:52:50.370" v="1699" actId="20577"/>
        <pc:sldMkLst>
          <pc:docMk/>
          <pc:sldMk cId="2384908973" sldId="318"/>
        </pc:sldMkLst>
        <pc:spChg chg="mod">
          <ac:chgData name="Siniša ᵀᴴᴱ ᴼᴿᴵᴳᴵᴻᴬᴸ Wolfenstein" userId="215f646470bc261a" providerId="LiveId" clId="{8BCFCDC5-F0F8-480E-974E-86D4DB9D67B2}" dt="2021-03-10T11:52:50.370" v="1699" actId="20577"/>
          <ac:spMkLst>
            <pc:docMk/>
            <pc:sldMk cId="2384908973" sldId="318"/>
            <ac:spMk id="6" creationId="{D59C0E6F-A8FA-4180-809C-0B238788105A}"/>
          </ac:spMkLst>
        </pc:spChg>
        <pc:spChg chg="mod">
          <ac:chgData name="Siniša ᵀᴴᴱ ᴼᴿᴵᴳᴵᴻᴬᴸ Wolfenstein" userId="215f646470bc261a" providerId="LiveId" clId="{8BCFCDC5-F0F8-480E-974E-86D4DB9D67B2}" dt="2021-03-10T11:38:25.281" v="1254" actId="20577"/>
          <ac:spMkLst>
            <pc:docMk/>
            <pc:sldMk cId="2384908973" sldId="318"/>
            <ac:spMk id="10" creationId="{2DE80A48-5CDC-43E5-89A0-824D8D2B2993}"/>
          </ac:spMkLst>
        </pc:spChg>
        <pc:spChg chg="mod">
          <ac:chgData name="Siniša ᵀᴴᴱ ᴼᴿᴵᴳᴵᴻᴬᴸ Wolfenstein" userId="215f646470bc261a" providerId="LiveId" clId="{8BCFCDC5-F0F8-480E-974E-86D4DB9D67B2}" dt="2021-03-10T11:38:28.758" v="1258" actId="20577"/>
          <ac:spMkLst>
            <pc:docMk/>
            <pc:sldMk cId="2384908973" sldId="318"/>
            <ac:spMk id="11" creationId="{93503786-9D4D-4836-AEBF-026193032C71}"/>
          </ac:spMkLst>
        </pc:spChg>
        <pc:spChg chg="mod">
          <ac:chgData name="Siniša ᵀᴴᴱ ᴼᴿᴵᴳᴵᴻᴬᴸ Wolfenstein" userId="215f646470bc261a" providerId="LiveId" clId="{8BCFCDC5-F0F8-480E-974E-86D4DB9D67B2}" dt="2021-03-10T11:38:32.137" v="1262" actId="20577"/>
          <ac:spMkLst>
            <pc:docMk/>
            <pc:sldMk cId="2384908973" sldId="318"/>
            <ac:spMk id="12" creationId="{76AA8E0F-AF87-4311-8133-745DE74A570C}"/>
          </ac:spMkLst>
        </pc:spChg>
        <pc:spChg chg="mod">
          <ac:chgData name="Siniša ᵀᴴᴱ ᴼᴿᴵᴳᴵᴻᴬᴸ Wolfenstein" userId="215f646470bc261a" providerId="LiveId" clId="{8BCFCDC5-F0F8-480E-974E-86D4DB9D67B2}" dt="2021-03-10T11:38:35.632" v="1266" actId="20577"/>
          <ac:spMkLst>
            <pc:docMk/>
            <pc:sldMk cId="2384908973" sldId="318"/>
            <ac:spMk id="13" creationId="{53BF5DB9-EE04-4E0A-A5A2-E3DBA81E3A53}"/>
          </ac:spMkLst>
        </pc:spChg>
        <pc:spChg chg="mod">
          <ac:chgData name="Siniša ᵀᴴᴱ ᴼᴿᴵᴳᴵᴻᴬᴸ Wolfenstein" userId="215f646470bc261a" providerId="LiveId" clId="{8BCFCDC5-F0F8-480E-974E-86D4DB9D67B2}" dt="2021-03-10T11:38:39.398" v="1270" actId="20577"/>
          <ac:spMkLst>
            <pc:docMk/>
            <pc:sldMk cId="2384908973" sldId="318"/>
            <ac:spMk id="14" creationId="{9313C403-95EF-4ADE-9A40-8C9346C576EB}"/>
          </ac:spMkLst>
        </pc:spChg>
        <pc:spChg chg="del">
          <ac:chgData name="Siniša ᵀᴴᴱ ᴼᴿᴵᴳᴵᴻᴬᴸ Wolfenstein" userId="215f646470bc261a" providerId="LiveId" clId="{8BCFCDC5-F0F8-480E-974E-86D4DB9D67B2}" dt="2021-03-10T11:36:20.908" v="1187" actId="478"/>
          <ac:spMkLst>
            <pc:docMk/>
            <pc:sldMk cId="2384908973" sldId="318"/>
            <ac:spMk id="15" creationId="{EDB6B422-273C-4637-93F3-62C8EFC01737}"/>
          </ac:spMkLst>
        </pc:spChg>
        <pc:picChg chg="mod">
          <ac:chgData name="Siniša ᵀᴴᴱ ᴼᴿᴵᴳᴵᴻᴬᴸ Wolfenstein" userId="215f646470bc261a" providerId="LiveId" clId="{8BCFCDC5-F0F8-480E-974E-86D4DB9D67B2}" dt="2021-03-10T11:35:08.103" v="1172" actId="14100"/>
          <ac:picMkLst>
            <pc:docMk/>
            <pc:sldMk cId="2384908973" sldId="318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8BCFCDC5-F0F8-480E-974E-86D4DB9D67B2}" dt="2021-03-10T11:35:54.910" v="1180" actId="1076"/>
          <ac:picMkLst>
            <pc:docMk/>
            <pc:sldMk cId="2384908973" sldId="318"/>
            <ac:picMk id="3" creationId="{DCB64642-CE4F-4D9C-A92A-9A8EF9D7D4F4}"/>
          </ac:picMkLst>
        </pc:picChg>
      </pc:sldChg>
      <pc:sldChg chg="addSp delSp modSp ord delAnim modAnim">
        <pc:chgData name="Siniša ᵀᴴᴱ ᴼᴿᴵᴳᴵᴻᴬᴸ Wolfenstein" userId="215f646470bc261a" providerId="LiveId" clId="{8BCFCDC5-F0F8-480E-974E-86D4DB9D67B2}" dt="2021-03-10T11:42:32.576" v="1478" actId="1037"/>
        <pc:sldMkLst>
          <pc:docMk/>
          <pc:sldMk cId="2669785418" sldId="322"/>
        </pc:sldMkLst>
        <pc:spChg chg="mod">
          <ac:chgData name="Siniša ᵀᴴᴱ ᴼᴿᴵᴳᴵᴻᴬᴸ Wolfenstein" userId="215f646470bc261a" providerId="LiveId" clId="{8BCFCDC5-F0F8-480E-974E-86D4DB9D67B2}" dt="2021-03-10T11:41:41.552" v="1454" actId="20577"/>
          <ac:spMkLst>
            <pc:docMk/>
            <pc:sldMk cId="2669785418" sldId="322"/>
            <ac:spMk id="6" creationId="{D59C0E6F-A8FA-4180-809C-0B238788105A}"/>
          </ac:spMkLst>
        </pc:spChg>
        <pc:spChg chg="del">
          <ac:chgData name="Siniša ᵀᴴᴱ ᴼᴿᴵᴳᴵᴻᴬᴸ Wolfenstein" userId="215f646470bc261a" providerId="LiveId" clId="{8BCFCDC5-F0F8-480E-974E-86D4DB9D67B2}" dt="2021-03-10T11:41:09.334" v="1387" actId="478"/>
          <ac:spMkLst>
            <pc:docMk/>
            <pc:sldMk cId="2669785418" sldId="322"/>
            <ac:spMk id="10" creationId="{AD21FF70-1530-4175-B2DA-7B4F35D1C4B0}"/>
          </ac:spMkLst>
        </pc:spChg>
        <pc:spChg chg="del">
          <ac:chgData name="Siniša ᵀᴴᴱ ᴼᴿᴵᴳᴵᴻᴬᴸ Wolfenstein" userId="215f646470bc261a" providerId="LiveId" clId="{8BCFCDC5-F0F8-480E-974E-86D4DB9D67B2}" dt="2021-03-10T11:40:32.220" v="1384" actId="478"/>
          <ac:spMkLst>
            <pc:docMk/>
            <pc:sldMk cId="2669785418" sldId="322"/>
            <ac:spMk id="11" creationId="{91C17B23-9078-44D5-AA3D-D99AE7B6B4A4}"/>
          </ac:spMkLst>
        </pc:spChg>
        <pc:spChg chg="del">
          <ac:chgData name="Siniša ᵀᴴᴱ ᴼᴿᴵᴳᴵᴻᴬᴸ Wolfenstein" userId="215f646470bc261a" providerId="LiveId" clId="{8BCFCDC5-F0F8-480E-974E-86D4DB9D67B2}" dt="2021-03-10T11:41:04.641" v="1386" actId="478"/>
          <ac:spMkLst>
            <pc:docMk/>
            <pc:sldMk cId="2669785418" sldId="322"/>
            <ac:spMk id="19" creationId="{C775AAB6-67C7-4C87-95E8-A912FCD32B95}"/>
          </ac:spMkLst>
        </pc:spChg>
        <pc:spChg chg="del">
          <ac:chgData name="Siniša ᵀᴴᴱ ᴼᴿᴵᴳᴵᴻᴬᴸ Wolfenstein" userId="215f646470bc261a" providerId="LiveId" clId="{8BCFCDC5-F0F8-480E-974E-86D4DB9D67B2}" dt="2021-03-10T11:41:09.334" v="1387" actId="478"/>
          <ac:spMkLst>
            <pc:docMk/>
            <pc:sldMk cId="2669785418" sldId="322"/>
            <ac:spMk id="20" creationId="{80D8BE31-3674-48A9-AEA7-F10657AD2F0C}"/>
          </ac:spMkLst>
        </pc:spChg>
        <pc:spChg chg="del">
          <ac:chgData name="Siniša ᵀᴴᴱ ᴼᴿᴵᴳᴵᴻᴬᴸ Wolfenstein" userId="215f646470bc261a" providerId="LiveId" clId="{8BCFCDC5-F0F8-480E-974E-86D4DB9D67B2}" dt="2021-03-10T11:41:09.334" v="1387" actId="478"/>
          <ac:spMkLst>
            <pc:docMk/>
            <pc:sldMk cId="2669785418" sldId="322"/>
            <ac:spMk id="21" creationId="{46C552FA-249A-4B1E-95DA-2DA3881EFCDC}"/>
          </ac:spMkLst>
        </pc:spChg>
        <pc:spChg chg="del">
          <ac:chgData name="Siniša ᵀᴴᴱ ᴼᴿᴵᴳᴵᴻᴬᴸ Wolfenstein" userId="215f646470bc261a" providerId="LiveId" clId="{8BCFCDC5-F0F8-480E-974E-86D4DB9D67B2}" dt="2021-03-10T11:41:09.334" v="1387" actId="478"/>
          <ac:spMkLst>
            <pc:docMk/>
            <pc:sldMk cId="2669785418" sldId="322"/>
            <ac:spMk id="25" creationId="{24C50381-D3EB-4BBD-A32A-362DCFA47E6D}"/>
          </ac:spMkLst>
        </pc:spChg>
        <pc:picChg chg="mod">
          <ac:chgData name="Siniša ᵀᴴᴱ ᴼᴿᴵᴳᴵᴻᴬᴸ Wolfenstein" userId="215f646470bc261a" providerId="LiveId" clId="{8BCFCDC5-F0F8-480E-974E-86D4DB9D67B2}" dt="2021-03-10T11:35:22.975" v="1178" actId="14100"/>
          <ac:picMkLst>
            <pc:docMk/>
            <pc:sldMk cId="2669785418" sldId="322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8BCFCDC5-F0F8-480E-974E-86D4DB9D67B2}" dt="2021-03-10T11:41:14.373" v="1388" actId="1076"/>
          <ac:picMkLst>
            <pc:docMk/>
            <pc:sldMk cId="2669785418" sldId="322"/>
            <ac:picMk id="3" creationId="{DCB64642-CE4F-4D9C-A92A-9A8EF9D7D4F4}"/>
          </ac:picMkLst>
        </pc:picChg>
        <pc:picChg chg="add mod">
          <ac:chgData name="Siniša ᵀᴴᴱ ᴼᴿᴵᴳᴵᴻᴬᴸ Wolfenstein" userId="215f646470bc261a" providerId="LiveId" clId="{8BCFCDC5-F0F8-480E-974E-86D4DB9D67B2}" dt="2021-03-10T11:41:56.521" v="1456" actId="1076"/>
          <ac:picMkLst>
            <pc:docMk/>
            <pc:sldMk cId="2669785418" sldId="322"/>
            <ac:picMk id="12" creationId="{CD93C681-D468-433B-8BA7-C80D2ADCB7CF}"/>
          </ac:picMkLst>
        </pc:picChg>
        <pc:picChg chg="add mod">
          <ac:chgData name="Siniša ᵀᴴᴱ ᴼᴿᴵᴳᴵᴻᴬᴸ Wolfenstein" userId="215f646470bc261a" providerId="LiveId" clId="{8BCFCDC5-F0F8-480E-974E-86D4DB9D67B2}" dt="2021-03-10T11:42:04.030" v="1458" actId="1076"/>
          <ac:picMkLst>
            <pc:docMk/>
            <pc:sldMk cId="2669785418" sldId="322"/>
            <ac:picMk id="13" creationId="{8433E6D3-E321-4501-A259-158B0C0D9E46}"/>
          </ac:picMkLst>
        </pc:picChg>
        <pc:picChg chg="add mod">
          <ac:chgData name="Siniša ᵀᴴᴱ ᴼᴿᴵᴳᴵᴻᴬᴸ Wolfenstein" userId="215f646470bc261a" providerId="LiveId" clId="{8BCFCDC5-F0F8-480E-974E-86D4DB9D67B2}" dt="2021-03-10T11:42:13.381" v="1466" actId="1036"/>
          <ac:picMkLst>
            <pc:docMk/>
            <pc:sldMk cId="2669785418" sldId="322"/>
            <ac:picMk id="14" creationId="{FFF0F2D1-55DE-4BB5-A06B-DB6E5A07C9A8}"/>
          </ac:picMkLst>
        </pc:picChg>
        <pc:picChg chg="add mod">
          <ac:chgData name="Siniša ᵀᴴᴱ ᴼᴿᴵᴳᴵᴻᴬᴸ Wolfenstein" userId="215f646470bc261a" providerId="LiveId" clId="{8BCFCDC5-F0F8-480E-974E-86D4DB9D67B2}" dt="2021-03-10T11:42:22.576" v="1472" actId="1036"/>
          <ac:picMkLst>
            <pc:docMk/>
            <pc:sldMk cId="2669785418" sldId="322"/>
            <ac:picMk id="15" creationId="{CEE49359-D7DD-41C0-BEC9-0841F7B6FCA6}"/>
          </ac:picMkLst>
        </pc:picChg>
        <pc:picChg chg="add mod">
          <ac:chgData name="Siniša ᵀᴴᴱ ᴼᴿᴵᴳᴵᴻᴬᴸ Wolfenstein" userId="215f646470bc261a" providerId="LiveId" clId="{8BCFCDC5-F0F8-480E-974E-86D4DB9D67B2}" dt="2021-03-10T11:42:32.576" v="1478" actId="1037"/>
          <ac:picMkLst>
            <pc:docMk/>
            <pc:sldMk cId="2669785418" sldId="322"/>
            <ac:picMk id="16" creationId="{A8499516-F5D5-4241-AE8E-E6D4CABE4385}"/>
          </ac:picMkLst>
        </pc:picChg>
      </pc:sldChg>
    </pc:docChg>
  </pc:docChgLst>
  <pc:docChgLst>
    <pc:chgData name="Siniša ᵀᴴᴱ ᴼᴿᴵᴳᴵᴻᴬᴸ Wolfenstein" userId="215f646470bc261a" providerId="LiveId" clId="{8CB7D09C-68C8-4405-862D-BF0891ED2061}"/>
    <pc:docChg chg="undo custSel addSld delSld modSld">
      <pc:chgData name="Siniša ᵀᴴᴱ ᴼᴿᴵᴳᴵᴻᴬᴸ Wolfenstein" userId="215f646470bc261a" providerId="LiveId" clId="{8CB7D09C-68C8-4405-862D-BF0891ED2061}" dt="2021-02-05T13:30:09.860" v="1328"/>
      <pc:docMkLst>
        <pc:docMk/>
      </pc:docMkLst>
      <pc:sldChg chg="modSp">
        <pc:chgData name="Siniša ᵀᴴᴱ ᴼᴿᴵᴳᴵᴻᴬᴸ Wolfenstein" userId="215f646470bc261a" providerId="LiveId" clId="{8CB7D09C-68C8-4405-862D-BF0891ED2061}" dt="2021-02-05T12:38:21.520" v="33" actId="20577"/>
        <pc:sldMkLst>
          <pc:docMk/>
          <pc:sldMk cId="4263532617" sldId="256"/>
        </pc:sldMkLst>
        <pc:spChg chg="mod">
          <ac:chgData name="Siniša ᵀᴴᴱ ᴼᴿᴵᴳᴵᴻᴬᴸ Wolfenstein" userId="215f646470bc261a" providerId="LiveId" clId="{8CB7D09C-68C8-4405-862D-BF0891ED2061}" dt="2021-02-05T12:38:18.360" v="32" actId="20577"/>
          <ac:spMkLst>
            <pc:docMk/>
            <pc:sldMk cId="4263532617" sldId="256"/>
            <ac:spMk id="6" creationId="{219D025C-7893-4E8A-BC52-A9994456BE5D}"/>
          </ac:spMkLst>
        </pc:spChg>
        <pc:spChg chg="mod">
          <ac:chgData name="Siniša ᵀᴴᴱ ᴼᴿᴵᴳᴵᴻᴬᴸ Wolfenstein" userId="215f646470bc261a" providerId="LiveId" clId="{8CB7D09C-68C8-4405-862D-BF0891ED2061}" dt="2021-02-05T12:38:21.520" v="33" actId="20577"/>
          <ac:spMkLst>
            <pc:docMk/>
            <pc:sldMk cId="4263532617" sldId="256"/>
            <ac:spMk id="7" creationId="{54F134FF-4759-4BD3-A258-DBE00CE37E81}"/>
          </ac:spMkLst>
        </pc:spChg>
      </pc:sldChg>
      <pc:sldChg chg="modSp">
        <pc:chgData name="Siniša ᵀᴴᴱ ᴼᴿᴵᴳᴵᴻᴬᴸ Wolfenstein" userId="215f646470bc261a" providerId="LiveId" clId="{8CB7D09C-68C8-4405-862D-BF0891ED2061}" dt="2021-02-05T12:54:43.309" v="578" actId="20577"/>
        <pc:sldMkLst>
          <pc:docMk/>
          <pc:sldMk cId="891775711" sldId="270"/>
        </pc:sldMkLst>
        <pc:spChg chg="mod">
          <ac:chgData name="Siniša ᵀᴴᴱ ᴼᴿᴵᴳᴵᴻᴬᴸ Wolfenstein" userId="215f646470bc261a" providerId="LiveId" clId="{8CB7D09C-68C8-4405-862D-BF0891ED2061}" dt="2021-02-05T12:51:38.116" v="438" actId="20577"/>
          <ac:spMkLst>
            <pc:docMk/>
            <pc:sldMk cId="891775711" sldId="270"/>
            <ac:spMk id="5" creationId="{62F6632F-846C-4F02-B56B-82805BD5B26E}"/>
          </ac:spMkLst>
        </pc:spChg>
        <pc:spChg chg="mod">
          <ac:chgData name="Siniša ᵀᴴᴱ ᴼᴿᴵᴳᴵᴻᴬᴸ Wolfenstein" userId="215f646470bc261a" providerId="LiveId" clId="{8CB7D09C-68C8-4405-862D-BF0891ED2061}" dt="2021-02-05T12:53:06.029" v="487" actId="1076"/>
          <ac:spMkLst>
            <pc:docMk/>
            <pc:sldMk cId="891775711" sldId="270"/>
            <ac:spMk id="6" creationId="{D59C0E6F-A8FA-4180-809C-0B238788105A}"/>
          </ac:spMkLst>
        </pc:spChg>
        <pc:spChg chg="mod">
          <ac:chgData name="Siniša ᵀᴴᴱ ᴼᴿᴵᴳᴵᴻᴬᴸ Wolfenstein" userId="215f646470bc261a" providerId="LiveId" clId="{8CB7D09C-68C8-4405-862D-BF0891ED2061}" dt="2021-02-05T12:53:57.077" v="538" actId="20577"/>
          <ac:spMkLst>
            <pc:docMk/>
            <pc:sldMk cId="891775711" sldId="270"/>
            <ac:spMk id="15" creationId="{84021297-2EC5-4993-8224-07F7C7692073}"/>
          </ac:spMkLst>
        </pc:spChg>
        <pc:spChg chg="mod">
          <ac:chgData name="Siniša ᵀᴴᴱ ᴼᴿᴵᴳᴵᴻᴬᴸ Wolfenstein" userId="215f646470bc261a" providerId="LiveId" clId="{8CB7D09C-68C8-4405-862D-BF0891ED2061}" dt="2021-02-05T12:54:10.964" v="551" actId="20577"/>
          <ac:spMkLst>
            <pc:docMk/>
            <pc:sldMk cId="891775711" sldId="270"/>
            <ac:spMk id="16" creationId="{44701181-CD8C-40EB-A576-58F17B7D1FF1}"/>
          </ac:spMkLst>
        </pc:spChg>
        <pc:spChg chg="mod">
          <ac:chgData name="Siniša ᵀᴴᴱ ᴼᴿᴵᴳᴵᴻᴬᴸ Wolfenstein" userId="215f646470bc261a" providerId="LiveId" clId="{8CB7D09C-68C8-4405-862D-BF0891ED2061}" dt="2021-02-05T12:54:23.275" v="561" actId="20577"/>
          <ac:spMkLst>
            <pc:docMk/>
            <pc:sldMk cId="891775711" sldId="270"/>
            <ac:spMk id="17" creationId="{D4294B2D-F4C0-43E8-8D3B-45EBC59E2562}"/>
          </ac:spMkLst>
        </pc:spChg>
        <pc:spChg chg="mod">
          <ac:chgData name="Siniša ᵀᴴᴱ ᴼᴿᴵᴳᴵᴻᴬᴸ Wolfenstein" userId="215f646470bc261a" providerId="LiveId" clId="{8CB7D09C-68C8-4405-862D-BF0891ED2061}" dt="2021-02-05T12:54:34.882" v="568" actId="20577"/>
          <ac:spMkLst>
            <pc:docMk/>
            <pc:sldMk cId="891775711" sldId="270"/>
            <ac:spMk id="18" creationId="{C596EBC7-9CD0-431A-9828-20E1A8FEC180}"/>
          </ac:spMkLst>
        </pc:spChg>
        <pc:spChg chg="mod">
          <ac:chgData name="Siniša ᵀᴴᴱ ᴼᴿᴵᴳᴵᴻᴬᴸ Wolfenstein" userId="215f646470bc261a" providerId="LiveId" clId="{8CB7D09C-68C8-4405-862D-BF0891ED2061}" dt="2021-02-05T12:54:43.309" v="578" actId="20577"/>
          <ac:spMkLst>
            <pc:docMk/>
            <pc:sldMk cId="891775711" sldId="270"/>
            <ac:spMk id="19" creationId="{D885C5D8-F6F3-414C-B581-334037FE4CD1}"/>
          </ac:spMkLst>
        </pc:spChg>
        <pc:picChg chg="mod">
          <ac:chgData name="Siniša ᵀᴴᴱ ᴼᴿᴵᴳᴵᴻᴬᴸ Wolfenstein" userId="215f646470bc261a" providerId="LiveId" clId="{8CB7D09C-68C8-4405-862D-BF0891ED2061}" dt="2021-02-05T12:52:00.521" v="439" actId="14826"/>
          <ac:picMkLst>
            <pc:docMk/>
            <pc:sldMk cId="891775711" sldId="270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8CB7D09C-68C8-4405-862D-BF0891ED2061}" dt="2021-02-05T12:53:08.872" v="488" actId="14100"/>
          <ac:picMkLst>
            <pc:docMk/>
            <pc:sldMk cId="891775711" sldId="270"/>
            <ac:picMk id="3" creationId="{DCB64642-CE4F-4D9C-A92A-9A8EF9D7D4F4}"/>
          </ac:picMkLst>
        </pc:picChg>
      </pc:sldChg>
      <pc:sldChg chg="modSp">
        <pc:chgData name="Siniša ᵀᴴᴱ ᴼᴿᴵᴳᴵᴻᴬᴸ Wolfenstein" userId="215f646470bc261a" providerId="LiveId" clId="{8CB7D09C-68C8-4405-862D-BF0891ED2061}" dt="2021-02-05T12:41:08.398" v="137" actId="20577"/>
        <pc:sldMkLst>
          <pc:docMk/>
          <pc:sldMk cId="2122178903" sldId="288"/>
        </pc:sldMkLst>
        <pc:spChg chg="mod">
          <ac:chgData name="Siniša ᵀᴴᴱ ᴼᴿᴵᴳᴵᴻᴬᴸ Wolfenstein" userId="215f646470bc261a" providerId="LiveId" clId="{8CB7D09C-68C8-4405-862D-BF0891ED2061}" dt="2021-02-05T12:40:56.998" v="134" actId="20577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8CB7D09C-68C8-4405-862D-BF0891ED2061}" dt="2021-02-05T12:40:30.879" v="132" actId="20577"/>
          <ac:spMkLst>
            <pc:docMk/>
            <pc:sldMk cId="2122178903" sldId="288"/>
            <ac:spMk id="6" creationId="{FFE14C9D-F79A-42C0-87D5-7951E53F2573}"/>
          </ac:spMkLst>
        </pc:spChg>
        <pc:spChg chg="mod">
          <ac:chgData name="Siniša ᵀᴴᴱ ᴼᴿᴵᴳᴵᴻᴬᴸ Wolfenstein" userId="215f646470bc261a" providerId="LiveId" clId="{8CB7D09C-68C8-4405-862D-BF0891ED2061}" dt="2021-02-05T12:41:08.398" v="137" actId="20577"/>
          <ac:spMkLst>
            <pc:docMk/>
            <pc:sldMk cId="2122178903" sldId="288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8CB7D09C-68C8-4405-862D-BF0891ED2061}" dt="2021-02-05T12:40:59.886" v="135" actId="14826"/>
          <ac:picMkLst>
            <pc:docMk/>
            <pc:sldMk cId="2122178903" sldId="288"/>
            <ac:picMk id="4" creationId="{1B2619D9-4F98-4A11-8FFE-57C7EB1F529A}"/>
          </ac:picMkLst>
        </pc:picChg>
      </pc:sldChg>
      <pc:sldChg chg="modSp modAnim">
        <pc:chgData name="Siniša ᵀᴴᴱ ᴼᴿᴵᴳᴵᴻᴬᴸ Wolfenstein" userId="215f646470bc261a" providerId="LiveId" clId="{8CB7D09C-68C8-4405-862D-BF0891ED2061}" dt="2021-02-05T12:48:51.236" v="177" actId="1076"/>
        <pc:sldMkLst>
          <pc:docMk/>
          <pc:sldMk cId="1946943873" sldId="314"/>
        </pc:sldMkLst>
        <pc:spChg chg="mod">
          <ac:chgData name="Siniša ᵀᴴᴱ ᴼᴿᴵᴳᴵᴻᴬᴸ Wolfenstein" userId="215f646470bc261a" providerId="LiveId" clId="{8CB7D09C-68C8-4405-862D-BF0891ED2061}" dt="2021-02-05T12:46:11.118" v="154" actId="1076"/>
          <ac:spMkLst>
            <pc:docMk/>
            <pc:sldMk cId="1946943873" sldId="314"/>
            <ac:spMk id="20" creationId="{DF563E68-8D91-4888-9FC9-BAC846990A64}"/>
          </ac:spMkLst>
        </pc:spChg>
        <pc:spChg chg="mod">
          <ac:chgData name="Siniša ᵀᴴᴱ ᴼᴿᴵᴳᴵᴻᴬᴸ Wolfenstein" userId="215f646470bc261a" providerId="LiveId" clId="{8CB7D09C-68C8-4405-862D-BF0891ED2061}" dt="2021-02-05T12:48:51.236" v="177" actId="1076"/>
          <ac:spMkLst>
            <pc:docMk/>
            <pc:sldMk cId="1946943873" sldId="314"/>
            <ac:spMk id="21" creationId="{C03A6ED2-998A-49F2-AE0F-6C531227C4CB}"/>
          </ac:spMkLst>
        </pc:spChg>
        <pc:picChg chg="mod">
          <ac:chgData name="Siniša ᵀᴴᴱ ᴼᴿᴵᴳᴵᴻᴬᴸ Wolfenstein" userId="215f646470bc261a" providerId="LiveId" clId="{8CB7D09C-68C8-4405-862D-BF0891ED2061}" dt="2021-02-05T12:42:00.788" v="140" actId="14826"/>
          <ac:picMkLst>
            <pc:docMk/>
            <pc:sldMk cId="1946943873" sldId="314"/>
            <ac:picMk id="2" creationId="{2068D026-C899-4324-B487-EEC53BF98A1E}"/>
          </ac:picMkLst>
        </pc:picChg>
        <pc:picChg chg="mod">
          <ac:chgData name="Siniša ᵀᴴᴱ ᴼᴿᴵᴳᴵᴻᴬᴸ Wolfenstein" userId="215f646470bc261a" providerId="LiveId" clId="{8CB7D09C-68C8-4405-862D-BF0891ED2061}" dt="2021-02-05T12:41:19.474" v="138" actId="14826"/>
          <ac:picMkLst>
            <pc:docMk/>
            <pc:sldMk cId="1946943873" sldId="314"/>
            <ac:picMk id="4" creationId="{1B2619D9-4F98-4A11-8FFE-57C7EB1F529A}"/>
          </ac:picMkLst>
        </pc:picChg>
        <pc:picChg chg="mod">
          <ac:chgData name="Siniša ᵀᴴᴱ ᴼᴿᴵᴳᴵᴻᴬᴸ Wolfenstein" userId="215f646470bc261a" providerId="LiveId" clId="{8CB7D09C-68C8-4405-862D-BF0891ED2061}" dt="2021-02-05T12:42:07.566" v="142" actId="1076"/>
          <ac:picMkLst>
            <pc:docMk/>
            <pc:sldMk cId="1946943873" sldId="314"/>
            <ac:picMk id="7" creationId="{198101F4-3C25-4A44-8195-36A7262B8AC3}"/>
          </ac:picMkLst>
        </pc:picChg>
        <pc:picChg chg="mod">
          <ac:chgData name="Siniša ᵀᴴᴱ ᴼᴿᴵᴳᴵᴻᴬᴸ Wolfenstein" userId="215f646470bc261a" providerId="LiveId" clId="{8CB7D09C-68C8-4405-862D-BF0891ED2061}" dt="2021-02-05T12:42:12.461" v="143" actId="1076"/>
          <ac:picMkLst>
            <pc:docMk/>
            <pc:sldMk cId="1946943873" sldId="314"/>
            <ac:picMk id="10" creationId="{F98868A9-6F97-4FA1-94E7-60CEE5D0D77C}"/>
          </ac:picMkLst>
        </pc:picChg>
        <pc:picChg chg="mod">
          <ac:chgData name="Siniša ᵀᴴᴱ ᴼᴿᴵᴳᴵᴻᴬᴸ Wolfenstein" userId="215f646470bc261a" providerId="LiveId" clId="{8CB7D09C-68C8-4405-862D-BF0891ED2061}" dt="2021-02-05T12:42:18.715" v="144" actId="1076"/>
          <ac:picMkLst>
            <pc:docMk/>
            <pc:sldMk cId="1946943873" sldId="314"/>
            <ac:picMk id="11" creationId="{D4058129-2531-46EC-881C-FCC75CBE1C68}"/>
          </ac:picMkLst>
        </pc:picChg>
        <pc:picChg chg="mod">
          <ac:chgData name="Siniša ᵀᴴᴱ ᴼᴿᴵᴳᴵᴻᴬᴸ Wolfenstein" userId="215f646470bc261a" providerId="LiveId" clId="{8CB7D09C-68C8-4405-862D-BF0891ED2061}" dt="2021-02-05T12:42:24.848" v="145" actId="1076"/>
          <ac:picMkLst>
            <pc:docMk/>
            <pc:sldMk cId="1946943873" sldId="314"/>
            <ac:picMk id="12" creationId="{923FD1D9-64C1-4A14-B239-5FBC634CD18E}"/>
          </ac:picMkLst>
        </pc:picChg>
        <pc:picChg chg="mod">
          <ac:chgData name="Siniša ᵀᴴᴱ ᴼᴿᴵᴳᴵᴻᴬᴸ Wolfenstein" userId="215f646470bc261a" providerId="LiveId" clId="{8CB7D09C-68C8-4405-862D-BF0891ED2061}" dt="2021-02-05T12:42:42.520" v="146" actId="1076"/>
          <ac:picMkLst>
            <pc:docMk/>
            <pc:sldMk cId="1946943873" sldId="314"/>
            <ac:picMk id="13" creationId="{3B31344C-C809-48C3-85E6-E4B8BB19A095}"/>
          </ac:picMkLst>
        </pc:picChg>
        <pc:picChg chg="mod">
          <ac:chgData name="Siniša ᵀᴴᴱ ᴼᴿᴵᴳᴵᴻᴬᴸ Wolfenstein" userId="215f646470bc261a" providerId="LiveId" clId="{8CB7D09C-68C8-4405-862D-BF0891ED2061}" dt="2021-02-05T12:42:44.966" v="147" actId="1076"/>
          <ac:picMkLst>
            <pc:docMk/>
            <pc:sldMk cId="1946943873" sldId="314"/>
            <ac:picMk id="14" creationId="{D76EED36-D540-4AF1-9458-30E30FF6E5E5}"/>
          </ac:picMkLst>
        </pc:picChg>
        <pc:picChg chg="mod">
          <ac:chgData name="Siniša ᵀᴴᴱ ᴼᴿᴵᴳᴵᴻᴬᴸ Wolfenstein" userId="215f646470bc261a" providerId="LiveId" clId="{8CB7D09C-68C8-4405-862D-BF0891ED2061}" dt="2021-02-05T12:42:49.872" v="148" actId="1076"/>
          <ac:picMkLst>
            <pc:docMk/>
            <pc:sldMk cId="1946943873" sldId="314"/>
            <ac:picMk id="16" creationId="{4BB6E6CB-DB94-4D25-B903-7EF3F3B81064}"/>
          </ac:picMkLst>
        </pc:picChg>
        <pc:picChg chg="mod">
          <ac:chgData name="Siniša ᵀᴴᴱ ᴼᴿᴵᴳᴵᴻᴬᴸ Wolfenstein" userId="215f646470bc261a" providerId="LiveId" clId="{8CB7D09C-68C8-4405-862D-BF0891ED2061}" dt="2021-02-05T12:42:57" v="149" actId="1076"/>
          <ac:picMkLst>
            <pc:docMk/>
            <pc:sldMk cId="1946943873" sldId="314"/>
            <ac:picMk id="17" creationId="{596C8DEF-97C9-48ED-8235-6912DA9F0A11}"/>
          </ac:picMkLst>
        </pc:picChg>
        <pc:picChg chg="mod">
          <ac:chgData name="Siniša ᵀᴴᴱ ᴼᴿᴵᴳᴵᴻᴬᴸ Wolfenstein" userId="215f646470bc261a" providerId="LiveId" clId="{8CB7D09C-68C8-4405-862D-BF0891ED2061}" dt="2021-02-05T12:43:02.954" v="150" actId="1076"/>
          <ac:picMkLst>
            <pc:docMk/>
            <pc:sldMk cId="1946943873" sldId="314"/>
            <ac:picMk id="18" creationId="{D7B79922-E8CD-4935-8F02-B69BA244DF5E}"/>
          </ac:picMkLst>
        </pc:picChg>
        <pc:picChg chg="mod">
          <ac:chgData name="Siniša ᵀᴴᴱ ᴼᴿᴵᴳᴵᴻᴬᴸ Wolfenstein" userId="215f646470bc261a" providerId="LiveId" clId="{8CB7D09C-68C8-4405-862D-BF0891ED2061}" dt="2021-02-05T12:43:06.816" v="151" actId="1076"/>
          <ac:picMkLst>
            <pc:docMk/>
            <pc:sldMk cId="1946943873" sldId="314"/>
            <ac:picMk id="19" creationId="{ACD59893-B94B-4537-B565-9E0E74A3830F}"/>
          </ac:picMkLst>
        </pc:picChg>
        <pc:picChg chg="mod">
          <ac:chgData name="Siniša ᵀᴴᴱ ᴼᴿᴵᴳᴵᴻᴬᴸ Wolfenstein" userId="215f646470bc261a" providerId="LiveId" clId="{8CB7D09C-68C8-4405-862D-BF0891ED2061}" dt="2021-02-05T12:46:19.734" v="157" actId="1076"/>
          <ac:picMkLst>
            <pc:docMk/>
            <pc:sldMk cId="1946943873" sldId="314"/>
            <ac:picMk id="1026" creationId="{07112284-CDA4-497E-AA6B-A755D7AF59D3}"/>
          </ac:picMkLst>
        </pc:picChg>
      </pc:sldChg>
      <pc:sldChg chg="modSp modAnim">
        <pc:chgData name="Siniša ᵀᴴᴱ ᴼᴿᴵᴳᴵᴻᴬᴸ Wolfenstein" userId="215f646470bc261a" providerId="LiveId" clId="{8CB7D09C-68C8-4405-862D-BF0891ED2061}" dt="2021-02-05T12:50:46.653" v="436" actId="20577"/>
        <pc:sldMkLst>
          <pc:docMk/>
          <pc:sldMk cId="3158074150" sldId="315"/>
        </pc:sldMkLst>
        <pc:spChg chg="mod">
          <ac:chgData name="Siniša ᵀᴴᴱ ᴼᴿᴵᴳᴵᴻᴬᴸ Wolfenstein" userId="215f646470bc261a" providerId="LiveId" clId="{8CB7D09C-68C8-4405-862D-BF0891ED2061}" dt="2021-02-05T12:50:46.653" v="436" actId="20577"/>
          <ac:spMkLst>
            <pc:docMk/>
            <pc:sldMk cId="3158074150" sldId="315"/>
            <ac:spMk id="6" creationId="{FFE14C9D-F79A-42C0-87D5-7951E53F2573}"/>
          </ac:spMkLst>
        </pc:spChg>
        <pc:picChg chg="mod">
          <ac:chgData name="Siniša ᵀᴴᴱ ᴼᴿᴵᴳᴵᴻᴬᴸ Wolfenstein" userId="215f646470bc261a" providerId="LiveId" clId="{8CB7D09C-68C8-4405-862D-BF0891ED2061}" dt="2021-02-05T12:48:01.359" v="165" actId="14826"/>
          <ac:picMkLst>
            <pc:docMk/>
            <pc:sldMk cId="3158074150" sldId="315"/>
            <ac:picMk id="2" creationId="{2068D026-C899-4324-B487-EEC53BF98A1E}"/>
          </ac:picMkLst>
        </pc:picChg>
        <pc:picChg chg="mod">
          <ac:chgData name="Siniša ᵀᴴᴱ ᴼᴿᴵᴳᴵᴻᴬᴸ Wolfenstein" userId="215f646470bc261a" providerId="LiveId" clId="{8CB7D09C-68C8-4405-862D-BF0891ED2061}" dt="2021-02-05T12:41:23.872" v="139" actId="14826"/>
          <ac:picMkLst>
            <pc:docMk/>
            <pc:sldMk cId="3158074150" sldId="315"/>
            <ac:picMk id="4" creationId="{1B2619D9-4F98-4A11-8FFE-57C7EB1F529A}"/>
          </ac:picMkLst>
        </pc:picChg>
      </pc:sldChg>
      <pc:sldChg chg="addSp modSp modAnim">
        <pc:chgData name="Siniša ᵀᴴᴱ ᴼᴿᴵᴳᴵᴻᴬᴸ Wolfenstein" userId="215f646470bc261a" providerId="LiveId" clId="{8CB7D09C-68C8-4405-862D-BF0891ED2061}" dt="2021-02-05T12:56:56.740" v="651" actId="1076"/>
        <pc:sldMkLst>
          <pc:docMk/>
          <pc:sldMk cId="540893610" sldId="317"/>
        </pc:sldMkLst>
        <pc:spChg chg="mod">
          <ac:chgData name="Siniša ᵀᴴᴱ ᴼᴿᴵᴳᴵᴻᴬᴸ Wolfenstein" userId="215f646470bc261a" providerId="LiveId" clId="{8CB7D09C-68C8-4405-862D-BF0891ED2061}" dt="2021-02-05T12:55:30.737" v="634" actId="20577"/>
          <ac:spMkLst>
            <pc:docMk/>
            <pc:sldMk cId="540893610" sldId="317"/>
            <ac:spMk id="6" creationId="{D59C0E6F-A8FA-4180-809C-0B238788105A}"/>
          </ac:spMkLst>
        </pc:spChg>
        <pc:spChg chg="add mod">
          <ac:chgData name="Siniša ᵀᴴᴱ ᴼᴿᴵᴳᴵᴻᴬᴸ Wolfenstein" userId="215f646470bc261a" providerId="LiveId" clId="{8CB7D09C-68C8-4405-862D-BF0891ED2061}" dt="2021-02-05T12:56:56.740" v="651" actId="1076"/>
          <ac:spMkLst>
            <pc:docMk/>
            <pc:sldMk cId="540893610" sldId="317"/>
            <ac:spMk id="10" creationId="{7EE8A862-D981-4CDC-81A4-0AD0BE2D8A42}"/>
          </ac:spMkLst>
        </pc:spChg>
        <pc:spChg chg="mod">
          <ac:chgData name="Siniša ᵀᴴᴱ ᴼᴿᴵᴳᴵᴻᴬᴸ Wolfenstein" userId="215f646470bc261a" providerId="LiveId" clId="{8CB7D09C-68C8-4405-862D-BF0891ED2061}" dt="2021-02-05T12:56:09.359" v="639" actId="1076"/>
          <ac:spMkLst>
            <pc:docMk/>
            <pc:sldMk cId="540893610" sldId="317"/>
            <ac:spMk id="11" creationId="{AAF3A991-4BA2-4243-81A4-B47403B06F2B}"/>
          </ac:spMkLst>
        </pc:spChg>
        <pc:spChg chg="mod">
          <ac:chgData name="Siniša ᵀᴴᴱ ᴼᴿᴵᴳᴵᴻᴬᴸ Wolfenstein" userId="215f646470bc261a" providerId="LiveId" clId="{8CB7D09C-68C8-4405-862D-BF0891ED2061}" dt="2021-02-05T12:56:16.054" v="641" actId="1076"/>
          <ac:spMkLst>
            <pc:docMk/>
            <pc:sldMk cId="540893610" sldId="317"/>
            <ac:spMk id="12" creationId="{A3E6710F-B79B-4557-A016-DF283D378CB3}"/>
          </ac:spMkLst>
        </pc:spChg>
        <pc:spChg chg="mod">
          <ac:chgData name="Siniša ᵀᴴᴱ ᴼᴿᴵᴳᴵᴻᴬᴸ Wolfenstein" userId="215f646470bc261a" providerId="LiveId" clId="{8CB7D09C-68C8-4405-862D-BF0891ED2061}" dt="2021-02-05T12:56:25.494" v="643" actId="1076"/>
          <ac:spMkLst>
            <pc:docMk/>
            <pc:sldMk cId="540893610" sldId="317"/>
            <ac:spMk id="19" creationId="{18E65726-0611-4D84-9023-5173223407E9}"/>
          </ac:spMkLst>
        </pc:spChg>
        <pc:spChg chg="mod">
          <ac:chgData name="Siniša ᵀᴴᴱ ᴼᴿᴵᴳᴵᴻᴬᴸ Wolfenstein" userId="215f646470bc261a" providerId="LiveId" clId="{8CB7D09C-68C8-4405-862D-BF0891ED2061}" dt="2021-02-05T12:56:34.231" v="645" actId="1076"/>
          <ac:spMkLst>
            <pc:docMk/>
            <pc:sldMk cId="540893610" sldId="317"/>
            <ac:spMk id="20" creationId="{8B445D43-6266-4479-87CF-1AD11CEDC5AA}"/>
          </ac:spMkLst>
        </pc:spChg>
        <pc:spChg chg="mod">
          <ac:chgData name="Siniša ᵀᴴᴱ ᴼᴿᴵᴳᴵᴻᴬᴸ Wolfenstein" userId="215f646470bc261a" providerId="LiveId" clId="{8CB7D09C-68C8-4405-862D-BF0891ED2061}" dt="2021-02-05T12:56:43.694" v="647" actId="1076"/>
          <ac:spMkLst>
            <pc:docMk/>
            <pc:sldMk cId="540893610" sldId="317"/>
            <ac:spMk id="21" creationId="{CC98E299-0672-4A4A-87AC-64FD519EF7BE}"/>
          </ac:spMkLst>
        </pc:spChg>
        <pc:picChg chg="mod">
          <ac:chgData name="Siniša ᵀᴴᴱ ᴼᴿᴵᴳᴵᴻᴬᴸ Wolfenstein" userId="215f646470bc261a" providerId="LiveId" clId="{8CB7D09C-68C8-4405-862D-BF0891ED2061}" dt="2021-02-05T12:52:05.533" v="440" actId="14826"/>
          <ac:picMkLst>
            <pc:docMk/>
            <pc:sldMk cId="540893610" sldId="317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8CB7D09C-68C8-4405-862D-BF0891ED2061}" dt="2021-02-05T12:55:59.470" v="637" actId="14100"/>
          <ac:picMkLst>
            <pc:docMk/>
            <pc:sldMk cId="540893610" sldId="317"/>
            <ac:picMk id="3" creationId="{DCB64642-CE4F-4D9C-A92A-9A8EF9D7D4F4}"/>
          </ac:picMkLst>
        </pc:picChg>
      </pc:sldChg>
      <pc:sldChg chg="addSp modSp modAnim">
        <pc:chgData name="Siniša ᵀᴴᴱ ᴼᴿᴵᴳᴵᴻᴬᴸ Wolfenstein" userId="215f646470bc261a" providerId="LiveId" clId="{8CB7D09C-68C8-4405-862D-BF0891ED2061}" dt="2021-02-05T13:03:38.188" v="911" actId="20577"/>
        <pc:sldMkLst>
          <pc:docMk/>
          <pc:sldMk cId="2384908973" sldId="318"/>
        </pc:sldMkLst>
        <pc:spChg chg="mod">
          <ac:chgData name="Siniša ᵀᴴᴱ ᴼᴿᴵᴳᴵᴻᴬᴸ Wolfenstein" userId="215f646470bc261a" providerId="LiveId" clId="{8CB7D09C-68C8-4405-862D-BF0891ED2061}" dt="2021-02-05T13:01:01.488" v="848" actId="1076"/>
          <ac:spMkLst>
            <pc:docMk/>
            <pc:sldMk cId="2384908973" sldId="318"/>
            <ac:spMk id="6" creationId="{D59C0E6F-A8FA-4180-809C-0B238788105A}"/>
          </ac:spMkLst>
        </pc:spChg>
        <pc:spChg chg="mod">
          <ac:chgData name="Siniša ᵀᴴᴱ ᴼᴿᴵᴳᴵᴻᴬᴸ Wolfenstein" userId="215f646470bc261a" providerId="LiveId" clId="{8CB7D09C-68C8-4405-862D-BF0891ED2061}" dt="2021-02-05T13:02:48.487" v="879" actId="122"/>
          <ac:spMkLst>
            <pc:docMk/>
            <pc:sldMk cId="2384908973" sldId="318"/>
            <ac:spMk id="10" creationId="{2DE80A48-5CDC-43E5-89A0-824D8D2B2993}"/>
          </ac:spMkLst>
        </pc:spChg>
        <pc:spChg chg="mod">
          <ac:chgData name="Siniša ᵀᴴᴱ ᴼᴿᴵᴳᴵᴻᴬᴸ Wolfenstein" userId="215f646470bc261a" providerId="LiveId" clId="{8CB7D09C-68C8-4405-862D-BF0891ED2061}" dt="2021-02-05T13:02:54.314" v="882" actId="122"/>
          <ac:spMkLst>
            <pc:docMk/>
            <pc:sldMk cId="2384908973" sldId="318"/>
            <ac:spMk id="11" creationId="{93503786-9D4D-4836-AEBF-026193032C71}"/>
          </ac:spMkLst>
        </pc:spChg>
        <pc:spChg chg="mod">
          <ac:chgData name="Siniša ᵀᴴᴱ ᴼᴿᴵᴳᴵᴻᴬᴸ Wolfenstein" userId="215f646470bc261a" providerId="LiveId" clId="{8CB7D09C-68C8-4405-862D-BF0891ED2061}" dt="2021-02-05T13:03:02.324" v="885" actId="14100"/>
          <ac:spMkLst>
            <pc:docMk/>
            <pc:sldMk cId="2384908973" sldId="318"/>
            <ac:spMk id="12" creationId="{76AA8E0F-AF87-4311-8133-745DE74A570C}"/>
          </ac:spMkLst>
        </pc:spChg>
        <pc:spChg chg="mod">
          <ac:chgData name="Siniša ᵀᴴᴱ ᴼᴿᴵᴳᴵᴻᴬᴸ Wolfenstein" userId="215f646470bc261a" providerId="LiveId" clId="{8CB7D09C-68C8-4405-862D-BF0891ED2061}" dt="2021-02-05T13:03:08.274" v="888" actId="122"/>
          <ac:spMkLst>
            <pc:docMk/>
            <pc:sldMk cId="2384908973" sldId="318"/>
            <ac:spMk id="13" creationId="{53BF5DB9-EE04-4E0A-A5A2-E3DBA81E3A53}"/>
          </ac:spMkLst>
        </pc:spChg>
        <pc:spChg chg="mod">
          <ac:chgData name="Siniša ᵀᴴᴱ ᴼᴿᴵᴳᴵᴻᴬᴸ Wolfenstein" userId="215f646470bc261a" providerId="LiveId" clId="{8CB7D09C-68C8-4405-862D-BF0891ED2061}" dt="2021-02-05T13:03:21.828" v="896" actId="20577"/>
          <ac:spMkLst>
            <pc:docMk/>
            <pc:sldMk cId="2384908973" sldId="318"/>
            <ac:spMk id="14" creationId="{9313C403-95EF-4ADE-9A40-8C9346C576EB}"/>
          </ac:spMkLst>
        </pc:spChg>
        <pc:spChg chg="add mod">
          <ac:chgData name="Siniša ᵀᴴᴱ ᴼᴿᴵᴳᴵᴻᴬᴸ Wolfenstein" userId="215f646470bc261a" providerId="LiveId" clId="{8CB7D09C-68C8-4405-862D-BF0891ED2061}" dt="2021-02-05T13:03:38.188" v="911" actId="20577"/>
          <ac:spMkLst>
            <pc:docMk/>
            <pc:sldMk cId="2384908973" sldId="318"/>
            <ac:spMk id="15" creationId="{EDB6B422-273C-4637-93F3-62C8EFC01737}"/>
          </ac:spMkLst>
        </pc:spChg>
        <pc:picChg chg="mod">
          <ac:chgData name="Siniša ᵀᴴᴱ ᴼᴿᴵᴳᴵᴻᴬᴸ Wolfenstein" userId="215f646470bc261a" providerId="LiveId" clId="{8CB7D09C-68C8-4405-862D-BF0891ED2061}" dt="2021-02-05T12:59:38.098" v="770" actId="14826"/>
          <ac:picMkLst>
            <pc:docMk/>
            <pc:sldMk cId="2384908973" sldId="318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8CB7D09C-68C8-4405-862D-BF0891ED2061}" dt="2021-02-05T13:03:35.527" v="908" actId="1076"/>
          <ac:picMkLst>
            <pc:docMk/>
            <pc:sldMk cId="2384908973" sldId="318"/>
            <ac:picMk id="3" creationId="{DCB64642-CE4F-4D9C-A92A-9A8EF9D7D4F4}"/>
          </ac:picMkLst>
        </pc:picChg>
      </pc:sldChg>
      <pc:sldChg chg="modSp add modAnim">
        <pc:chgData name="Siniša ᵀᴴᴱ ᴼᴿᴵᴳᴵᴻᴬᴸ Wolfenstein" userId="215f646470bc261a" providerId="LiveId" clId="{8CB7D09C-68C8-4405-862D-BF0891ED2061}" dt="2021-02-05T13:30:09.860" v="1328"/>
        <pc:sldMkLst>
          <pc:docMk/>
          <pc:sldMk cId="2669785418" sldId="322"/>
        </pc:sldMkLst>
        <pc:spChg chg="mod">
          <ac:chgData name="Siniša ᵀᴴᴱ ᴼᴿᴵᴳᴵᴻᴬᴸ Wolfenstein" userId="215f646470bc261a" providerId="LiveId" clId="{8CB7D09C-68C8-4405-862D-BF0891ED2061}" dt="2021-02-05T13:28:36.857" v="1321" actId="20577"/>
          <ac:spMkLst>
            <pc:docMk/>
            <pc:sldMk cId="2669785418" sldId="322"/>
            <ac:spMk id="6" creationId="{D59C0E6F-A8FA-4180-809C-0B238788105A}"/>
          </ac:spMkLst>
        </pc:spChg>
        <pc:spChg chg="mod">
          <ac:chgData name="Siniša ᵀᴴᴱ ᴼᴿᴵᴳᴵᴻᴬᴸ Wolfenstein" userId="215f646470bc261a" providerId="LiveId" clId="{8CB7D09C-68C8-4405-862D-BF0891ED2061}" dt="2021-02-05T13:30:09.860" v="1328"/>
          <ac:spMkLst>
            <pc:docMk/>
            <pc:sldMk cId="2669785418" sldId="322"/>
            <ac:spMk id="10" creationId="{AD21FF70-1530-4175-B2DA-7B4F35D1C4B0}"/>
          </ac:spMkLst>
        </pc:spChg>
        <pc:spChg chg="mod">
          <ac:chgData name="Siniša ᵀᴴᴱ ᴼᴿᴵᴳᴵᴻᴬᴸ Wolfenstein" userId="215f646470bc261a" providerId="LiveId" clId="{8CB7D09C-68C8-4405-862D-BF0891ED2061}" dt="2021-02-05T13:27:26.660" v="1227" actId="14100"/>
          <ac:spMkLst>
            <pc:docMk/>
            <pc:sldMk cId="2669785418" sldId="322"/>
            <ac:spMk id="11" creationId="{91C17B23-9078-44D5-AA3D-D99AE7B6B4A4}"/>
          </ac:spMkLst>
        </pc:spChg>
        <pc:spChg chg="mod">
          <ac:chgData name="Siniša ᵀᴴᴱ ᴼᴿᴵᴳᴵᴻᴬᴸ Wolfenstein" userId="215f646470bc261a" providerId="LiveId" clId="{8CB7D09C-68C8-4405-862D-BF0891ED2061}" dt="2021-02-05T13:29:19.448" v="1322"/>
          <ac:spMkLst>
            <pc:docMk/>
            <pc:sldMk cId="2669785418" sldId="322"/>
            <ac:spMk id="19" creationId="{C775AAB6-67C7-4C87-95E8-A912FCD32B95}"/>
          </ac:spMkLst>
        </pc:spChg>
        <pc:spChg chg="mod">
          <ac:chgData name="Siniša ᵀᴴᴱ ᴼᴿᴵᴳᴵᴻᴬᴸ Wolfenstein" userId="215f646470bc261a" providerId="LiveId" clId="{8CB7D09C-68C8-4405-862D-BF0891ED2061}" dt="2021-02-05T13:29:29.480" v="1323"/>
          <ac:spMkLst>
            <pc:docMk/>
            <pc:sldMk cId="2669785418" sldId="322"/>
            <ac:spMk id="20" creationId="{80D8BE31-3674-48A9-AEA7-F10657AD2F0C}"/>
          </ac:spMkLst>
        </pc:spChg>
        <pc:spChg chg="mod">
          <ac:chgData name="Siniša ᵀᴴᴱ ᴼᴿᴵᴳᴵᴻᴬᴸ Wolfenstein" userId="215f646470bc261a" providerId="LiveId" clId="{8CB7D09C-68C8-4405-862D-BF0891ED2061}" dt="2021-02-05T13:29:43.022" v="1326" actId="20577"/>
          <ac:spMkLst>
            <pc:docMk/>
            <pc:sldMk cId="2669785418" sldId="322"/>
            <ac:spMk id="21" creationId="{46C552FA-249A-4B1E-95DA-2DA3881EFCDC}"/>
          </ac:spMkLst>
        </pc:spChg>
        <pc:spChg chg="mod">
          <ac:chgData name="Siniša ᵀᴴᴱ ᴼᴿᴵᴳᴵᴻᴬᴸ Wolfenstein" userId="215f646470bc261a" providerId="LiveId" clId="{8CB7D09C-68C8-4405-862D-BF0891ED2061}" dt="2021-02-05T13:29:56.609" v="1327"/>
          <ac:spMkLst>
            <pc:docMk/>
            <pc:sldMk cId="2669785418" sldId="322"/>
            <ac:spMk id="25" creationId="{24C50381-D3EB-4BBD-A32A-362DCFA47E6D}"/>
          </ac:spMkLst>
        </pc:spChg>
        <pc:picChg chg="mod">
          <ac:chgData name="Siniša ᵀᴴᴱ ᴼᴿᴵᴳᴵᴻᴬᴸ Wolfenstein" userId="215f646470bc261a" providerId="LiveId" clId="{8CB7D09C-68C8-4405-862D-BF0891ED2061}" dt="2021-02-05T13:27:29.818" v="1228" actId="1076"/>
          <ac:picMkLst>
            <pc:docMk/>
            <pc:sldMk cId="2669785418" sldId="322"/>
            <ac:picMk id="3" creationId="{DCB64642-CE4F-4D9C-A92A-9A8EF9D7D4F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84765-6167-4B24-A489-DB811091D7E9}" type="datetimeFigureOut">
              <a:rPr lang="hr-HR" smtClean="0"/>
              <a:t>25.11.2022.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18B3F-B89F-408C-B580-5C467342FB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472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FB471A-DF88-49BC-8D02-F5A108292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2693EE3-E528-474B-BB15-3C154080E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7DA35EF-A08E-4BC6-9476-0ED9BEF98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25.11.2022.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CFE7B1C-8300-4D79-846B-0004BFD6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667F6CF-430A-4060-9031-2122EDBC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178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E34CA1-26F9-4F1C-9820-7F92F9043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A1E7651-1716-487B-AC4A-B1CF7D9A9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6D0E34A-6F6F-433E-B9E0-7994F0D49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25.11.2022.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9EE76D1-BE51-407C-A47C-820A5970F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912790B-8445-4B77-942E-AAD7DDC2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254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A04044D-CD20-4BFF-A71E-5B71C542A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1E07627-AC3E-4004-AA88-466E6E02D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F89DBD8-B81D-4EA3-B1C4-ADA6822E2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25.11.2022.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FF415F9-56BA-4A72-B49B-F88FF2A0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288FE3E-539D-403D-BDD7-632945C4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946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775B17-A835-4799-8733-B1004DF56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86CDD3-6F3D-4A29-AE50-F778BECDE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5CA52EA-FD63-468C-BEEC-A3A8E0B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25.11.2022.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1884F6F-5C7D-479A-BCC9-4E19A7D61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3E6355A-A765-4D27-8855-BC79B3E55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550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20686C-B534-44C0-8FB4-4FC04D95D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9E3E8DE-3A64-4A4E-BF4E-57E8CC4F8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F06B59C-9D78-4F9E-999E-93976FC35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25.11.2022.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0B74ED7-AF2D-4A3C-8494-5D4AFF1F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04446C5-0B00-4657-9E99-07CADE40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17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83EC2B-A5AF-45A1-A64F-9E1BCE491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3BDC72-0664-4B2D-A77D-04E6BB119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CE2EE93-95C5-465A-8E2F-1C4563F94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C5D92E-2AB5-4B1C-9071-8A242E701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25.11.2022.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783B9F8-089B-4680-BADC-705CC11F3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BDB321D-0FCD-40E4-977C-E63BA4B97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647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8E2434-ED16-45B1-9993-26757D60C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2483FBE-1A5A-4312-B5B3-E11B5B212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79A16E8-287F-415D-AD3C-740DD04D0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7753F59-5457-4436-8866-D1BC8371A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1F1C906-E50F-4597-BAE8-358B1B0FD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69DE76E-EB5F-4173-80AC-645A84DB5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25.11.2022.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C7E2DCA-C670-4D0B-A248-F11A26009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3811B74-DD13-446D-84F2-67687279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874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BEB8E7-C2C6-4AC9-BC85-711B7F865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3F1A601-227B-4EC7-9C6B-2492B5FF9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25.11.2022.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B12969D-25E7-4AB2-8E27-D5F7D908C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F9B3B48-D4F3-4B64-B74C-EE13B147C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490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4324AD2-3A9E-4FB8-8C88-13AF8E9B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25.11.2022.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CB754706-AFE3-4134-AD6F-B4AA90D5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016CA90-0035-4A3C-8F5C-D1189A829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124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275C7C-5031-4550-8B6C-33248EE12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38E616A-6753-4F47-A51D-05589A815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60AEC2B-2AF3-477D-8CE9-45DE62163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A021C46-60AD-4D6A-A302-F23CE956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25.11.2022.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47BE48A-CA45-4D0E-B308-6512B8F89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9A4DB45-B07B-4CDA-8122-D3C2AC73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730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EF6A01-E2EE-41B1-94B8-AED9C3D7E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2013C2C-02F2-40B2-91ED-8DE2E0966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8640B66-2000-4445-A97D-4234CC143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26368A-486B-4F5C-A779-1EA42E287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25.11.2022.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2D827F7-7985-409F-ADAB-C0D23592B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C4CC536-D4BC-405F-AA75-3493734F3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360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18D8D67-21AB-4417-81EE-639D1DC4C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CD5AEBB-F40F-41BE-A099-02E00A63F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372DDB8-F906-4C43-A4F2-DEED08BEA6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2AD12-8FE9-4D06-A32B-6945BDB86A68}" type="datetimeFigureOut">
              <a:rPr lang="hr-HR" smtClean="0"/>
              <a:t>25.11.2022.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85F271A-8EFD-4BC9-A0B3-E7F25BBF9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3C1E344-C03E-4A84-91D8-6DB7009E0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81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ordwall.net/play/973/440/502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402CF4B-56E5-42FF-B218-139628C23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4" y="1012674"/>
            <a:ext cx="3295581" cy="4410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219D025C-7893-4E8A-BC52-A9994456BE5D}"/>
              </a:ext>
            </a:extLst>
          </p:cNvPr>
          <p:cNvSpPr txBox="1"/>
          <p:nvPr/>
        </p:nvSpPr>
        <p:spPr>
          <a:xfrm>
            <a:off x="5563518" y="2153265"/>
            <a:ext cx="62941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UNIT 7; </a:t>
            </a:r>
            <a:b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</a:b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Breaking</a:t>
            </a:r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news</a:t>
            </a:r>
            <a:endParaRPr lang="hr-HR" sz="4400" b="1" u="sng" dirty="0">
              <a:solidFill>
                <a:srgbClr val="FF0000"/>
              </a:solidFill>
              <a:ea typeface="Cambria" panose="02040503050406030204" pitchFamily="18" charset="0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54F134FF-4759-4BD3-A258-DBE00CE37E81}"/>
              </a:ext>
            </a:extLst>
          </p:cNvPr>
          <p:cNvSpPr txBox="1"/>
          <p:nvPr/>
        </p:nvSpPr>
        <p:spPr>
          <a:xfrm>
            <a:off x="6320377" y="3429000"/>
            <a:ext cx="5537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dirty="0" err="1">
                <a:ea typeface="Cambria" panose="02040503050406030204" pitchFamily="18" charset="0"/>
              </a:rPr>
              <a:t>Self-check</a:t>
            </a:r>
            <a:r>
              <a:rPr lang="hr-HR" sz="4400" dirty="0">
                <a:ea typeface="Cambria" panose="02040503050406030204" pitchFamily="18" charset="0"/>
              </a:rPr>
              <a:t> 7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377" y="4328426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3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62"/>
            <a:ext cx="5080954" cy="6795876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62F6632F-846C-4F02-B56B-82805BD5B26E}"/>
              </a:ext>
            </a:extLst>
          </p:cNvPr>
          <p:cNvSpPr txBox="1">
            <a:spLocks/>
          </p:cNvSpPr>
          <p:nvPr/>
        </p:nvSpPr>
        <p:spPr>
          <a:xfrm>
            <a:off x="5207421" y="266375"/>
            <a:ext cx="5648661" cy="3785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100" dirty="0" err="1">
                <a:ea typeface="Cambria" panose="02040503050406030204" pitchFamily="18" charset="0"/>
              </a:rPr>
              <a:t>Workbook</a:t>
            </a:r>
            <a:r>
              <a:rPr lang="hr-HR" sz="2100" dirty="0">
                <a:ea typeface="Cambria" panose="02040503050406030204" pitchFamily="18" charset="0"/>
              </a:rPr>
              <a:t>, p. 86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40" y="1791470"/>
            <a:ext cx="11674865" cy="331685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639D15B7-796E-4C70-B2C9-85293A355360}"/>
              </a:ext>
            </a:extLst>
          </p:cNvPr>
          <p:cNvSpPr txBox="1">
            <a:spLocks/>
          </p:cNvSpPr>
          <p:nvPr/>
        </p:nvSpPr>
        <p:spPr>
          <a:xfrm>
            <a:off x="3731493" y="4087075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C6A8B1E9-5F25-4BA9-B225-DF3F269139BD}"/>
              </a:ext>
            </a:extLst>
          </p:cNvPr>
          <p:cNvSpPr txBox="1">
            <a:spLocks/>
          </p:cNvSpPr>
          <p:nvPr/>
        </p:nvSpPr>
        <p:spPr>
          <a:xfrm>
            <a:off x="3731493" y="3053296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370DA78E-CC8D-49CA-B49E-2F4DC496AB0D}"/>
              </a:ext>
            </a:extLst>
          </p:cNvPr>
          <p:cNvSpPr txBox="1">
            <a:spLocks/>
          </p:cNvSpPr>
          <p:nvPr/>
        </p:nvSpPr>
        <p:spPr>
          <a:xfrm>
            <a:off x="3731492" y="2538457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60F6BCA8-276A-495D-B3D7-0F96C1F2AB7E}"/>
              </a:ext>
            </a:extLst>
          </p:cNvPr>
          <p:cNvSpPr txBox="1">
            <a:spLocks/>
          </p:cNvSpPr>
          <p:nvPr/>
        </p:nvSpPr>
        <p:spPr>
          <a:xfrm>
            <a:off x="3731491" y="3580541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9177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build="p"/>
      <p:bldP spid="12" grpId="0" build="p"/>
      <p:bldP spid="13" grpId="0" build="p"/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" y="19910"/>
            <a:ext cx="5080954" cy="6795876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125" y="1610872"/>
            <a:ext cx="10323434" cy="499963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D55A35F9-9613-490C-B631-74B87ACB8F34}"/>
              </a:ext>
            </a:extLst>
          </p:cNvPr>
          <p:cNvSpPr txBox="1">
            <a:spLocks/>
          </p:cNvSpPr>
          <p:nvPr/>
        </p:nvSpPr>
        <p:spPr>
          <a:xfrm>
            <a:off x="3754422" y="4354943"/>
            <a:ext cx="21458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opinion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2BE9EF1E-A4D4-4A63-8855-BCA823105561}"/>
              </a:ext>
            </a:extLst>
          </p:cNvPr>
          <p:cNvSpPr txBox="1">
            <a:spLocks/>
          </p:cNvSpPr>
          <p:nvPr/>
        </p:nvSpPr>
        <p:spPr>
          <a:xfrm>
            <a:off x="7464645" y="4929930"/>
            <a:ext cx="21458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evidence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A30C88FC-9097-4F30-BB43-9E76548FCCF2}"/>
              </a:ext>
            </a:extLst>
          </p:cNvPr>
          <p:cNvSpPr txBox="1">
            <a:spLocks/>
          </p:cNvSpPr>
          <p:nvPr/>
        </p:nvSpPr>
        <p:spPr>
          <a:xfrm>
            <a:off x="6946685" y="5477884"/>
            <a:ext cx="21458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replace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959D3243-220E-4A0D-A164-35CB025B6A43}"/>
              </a:ext>
            </a:extLst>
          </p:cNvPr>
          <p:cNvSpPr txBox="1">
            <a:spLocks/>
          </p:cNvSpPr>
          <p:nvPr/>
        </p:nvSpPr>
        <p:spPr>
          <a:xfrm>
            <a:off x="4206954" y="6076679"/>
            <a:ext cx="21458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assignement</a:t>
            </a:r>
            <a:endParaRPr lang="hr-HR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31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7" grpId="0" build="p"/>
      <p:bldP spid="18" grpId="0" build="p"/>
      <p:bldP spid="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" y="19910"/>
            <a:ext cx="5080954" cy="6795876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98" y="2384833"/>
            <a:ext cx="10884168" cy="230241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4" descr="Vidi izvornu sliku">
            <a:extLst>
              <a:ext uri="{FF2B5EF4-FFF2-40B4-BE49-F238E27FC236}">
                <a16:creationId xmlns:a16="http://schemas.microsoft.com/office/drawing/2014/main" id="{95489752-3D14-4ACE-A85A-A01CFD673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196" y="3536042"/>
            <a:ext cx="695562" cy="52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Vidi izvornu sliku">
            <a:extLst>
              <a:ext uri="{FF2B5EF4-FFF2-40B4-BE49-F238E27FC236}">
                <a16:creationId xmlns:a16="http://schemas.microsoft.com/office/drawing/2014/main" id="{08173794-EC73-46D5-80F4-CBC48A9B8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727" y="3012396"/>
            <a:ext cx="384491" cy="52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Vidi izvornu sliku">
            <a:extLst>
              <a:ext uri="{FF2B5EF4-FFF2-40B4-BE49-F238E27FC236}">
                <a16:creationId xmlns:a16="http://schemas.microsoft.com/office/drawing/2014/main" id="{0FC7B86A-415B-4443-88C0-65F3D6F46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044" y="4025406"/>
            <a:ext cx="841868" cy="52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Vidi izvornu sliku">
            <a:extLst>
              <a:ext uri="{FF2B5EF4-FFF2-40B4-BE49-F238E27FC236}">
                <a16:creationId xmlns:a16="http://schemas.microsoft.com/office/drawing/2014/main" id="{FBBB7DE0-2EA1-4BAC-B81D-5543C0846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6" y="3749651"/>
            <a:ext cx="384491" cy="52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89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" y="19910"/>
            <a:ext cx="5080954" cy="6795876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82" y="19910"/>
            <a:ext cx="8771163" cy="680051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D55A35F9-9613-490C-B631-74B87ACB8F34}"/>
              </a:ext>
            </a:extLst>
          </p:cNvPr>
          <p:cNvSpPr txBox="1">
            <a:spLocks/>
          </p:cNvSpPr>
          <p:nvPr/>
        </p:nvSpPr>
        <p:spPr>
          <a:xfrm>
            <a:off x="3554090" y="2106307"/>
            <a:ext cx="21458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can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2BE9EF1E-A4D4-4A63-8855-BCA823105561}"/>
              </a:ext>
            </a:extLst>
          </p:cNvPr>
          <p:cNvSpPr txBox="1">
            <a:spLocks/>
          </p:cNvSpPr>
          <p:nvPr/>
        </p:nvSpPr>
        <p:spPr>
          <a:xfrm>
            <a:off x="6314492" y="2108178"/>
            <a:ext cx="21458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mustn’t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A30C88FC-9097-4F30-BB43-9E76548FCCF2}"/>
              </a:ext>
            </a:extLst>
          </p:cNvPr>
          <p:cNvSpPr txBox="1">
            <a:spLocks/>
          </p:cNvSpPr>
          <p:nvPr/>
        </p:nvSpPr>
        <p:spPr>
          <a:xfrm rot="21109600">
            <a:off x="2481160" y="4147464"/>
            <a:ext cx="21458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don’t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have</a:t>
            </a:r>
            <a:r>
              <a:rPr lang="hr-HR" sz="1800" i="1" dirty="0">
                <a:solidFill>
                  <a:srgbClr val="FF0000"/>
                </a:solidFill>
              </a:rPr>
              <a:t> to</a:t>
            </a: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959D3243-220E-4A0D-A164-35CB025B6A43}"/>
              </a:ext>
            </a:extLst>
          </p:cNvPr>
          <p:cNvSpPr txBox="1">
            <a:spLocks/>
          </p:cNvSpPr>
          <p:nvPr/>
        </p:nvSpPr>
        <p:spPr>
          <a:xfrm>
            <a:off x="1532829" y="6328116"/>
            <a:ext cx="21458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have</a:t>
            </a:r>
            <a:r>
              <a:rPr lang="hr-HR" sz="2200" i="1" dirty="0">
                <a:solidFill>
                  <a:srgbClr val="FF0000"/>
                </a:solidFill>
              </a:rPr>
              <a:t> to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DB0FAF1A-D701-4566-9389-44AFFB494D18}"/>
              </a:ext>
            </a:extLst>
          </p:cNvPr>
          <p:cNvSpPr txBox="1">
            <a:spLocks/>
          </p:cNvSpPr>
          <p:nvPr/>
        </p:nvSpPr>
        <p:spPr>
          <a:xfrm>
            <a:off x="4548218" y="4234784"/>
            <a:ext cx="21458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have</a:t>
            </a:r>
            <a:r>
              <a:rPr lang="hr-HR" sz="2200" i="1" dirty="0">
                <a:solidFill>
                  <a:srgbClr val="FF0000"/>
                </a:solidFill>
              </a:rPr>
              <a:t> to</a:t>
            </a: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29DA10BE-4EC1-4A5E-8ECD-8CD016CE7AD3}"/>
              </a:ext>
            </a:extLst>
          </p:cNvPr>
          <p:cNvSpPr txBox="1">
            <a:spLocks/>
          </p:cNvSpPr>
          <p:nvPr/>
        </p:nvSpPr>
        <p:spPr>
          <a:xfrm>
            <a:off x="5184881" y="6336338"/>
            <a:ext cx="21458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can</a:t>
            </a:r>
            <a:endParaRPr lang="hr-HR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88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7" grpId="0" build="p"/>
      <p:bldP spid="18" grpId="0" build="p"/>
      <p:bldP spid="19" grpId="0" build="p"/>
      <p:bldP spid="10" grpId="0" build="p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" y="-7883"/>
            <a:ext cx="5137333" cy="6884672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91" y="1591474"/>
            <a:ext cx="11745364" cy="508488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2DE80A48-5CDC-43E5-89A0-824D8D2B2993}"/>
              </a:ext>
            </a:extLst>
          </p:cNvPr>
          <p:cNvSpPr txBox="1">
            <a:spLocks/>
          </p:cNvSpPr>
          <p:nvPr/>
        </p:nvSpPr>
        <p:spPr>
          <a:xfrm>
            <a:off x="7565721" y="3121376"/>
            <a:ext cx="186637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will</a:t>
            </a:r>
            <a:r>
              <a:rPr lang="hr-HR" sz="2200" i="1" dirty="0">
                <a:solidFill>
                  <a:srgbClr val="FF0000"/>
                </a:solidFill>
              </a:rPr>
              <a:t> put</a:t>
            </a: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6535D3BB-FA99-4477-884C-F7BD224CEE50}"/>
              </a:ext>
            </a:extLst>
          </p:cNvPr>
          <p:cNvSpPr txBox="1">
            <a:spLocks/>
          </p:cNvSpPr>
          <p:nvPr/>
        </p:nvSpPr>
        <p:spPr>
          <a:xfrm>
            <a:off x="2446112" y="3541622"/>
            <a:ext cx="218851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will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brush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45EB12B5-80DE-4C01-9F7C-40C85B8DC1E9}"/>
              </a:ext>
            </a:extLst>
          </p:cNvPr>
          <p:cNvSpPr txBox="1">
            <a:spLocks/>
          </p:cNvSpPr>
          <p:nvPr/>
        </p:nvSpPr>
        <p:spPr>
          <a:xfrm>
            <a:off x="7054965" y="3541621"/>
            <a:ext cx="1704263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will</a:t>
            </a:r>
            <a:r>
              <a:rPr lang="hr-HR" sz="2200" i="1" dirty="0">
                <a:solidFill>
                  <a:srgbClr val="FF0000"/>
                </a:solidFill>
              </a:rPr>
              <a:t> make</a:t>
            </a: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1321ACAB-A115-4E41-AF0D-6A4A799729A5}"/>
              </a:ext>
            </a:extLst>
          </p:cNvPr>
          <p:cNvSpPr txBox="1">
            <a:spLocks/>
          </p:cNvSpPr>
          <p:nvPr/>
        </p:nvSpPr>
        <p:spPr>
          <a:xfrm>
            <a:off x="5450568" y="3966469"/>
            <a:ext cx="1704263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will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be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6632E3E0-059B-4CEA-904A-65C9C8B79786}"/>
              </a:ext>
            </a:extLst>
          </p:cNvPr>
          <p:cNvSpPr txBox="1">
            <a:spLocks/>
          </p:cNvSpPr>
          <p:nvPr/>
        </p:nvSpPr>
        <p:spPr>
          <a:xfrm>
            <a:off x="9897733" y="3966468"/>
            <a:ext cx="1704263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will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ask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654BD2FC-7337-4BDF-90ED-D1DAD91F66EF}"/>
              </a:ext>
            </a:extLst>
          </p:cNvPr>
          <p:cNvSpPr txBox="1">
            <a:spLocks/>
          </p:cNvSpPr>
          <p:nvPr/>
        </p:nvSpPr>
        <p:spPr>
          <a:xfrm>
            <a:off x="8713852" y="4356476"/>
            <a:ext cx="229652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will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help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66F2D5AB-00A2-40A5-A399-5E0325726D76}"/>
              </a:ext>
            </a:extLst>
          </p:cNvPr>
          <p:cNvSpPr txBox="1">
            <a:spLocks/>
          </p:cNvSpPr>
          <p:nvPr/>
        </p:nvSpPr>
        <p:spPr>
          <a:xfrm>
            <a:off x="7995737" y="4763901"/>
            <a:ext cx="238834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will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have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84C231E0-6577-4F98-A91C-42DE51AEF126}"/>
              </a:ext>
            </a:extLst>
          </p:cNvPr>
          <p:cNvSpPr txBox="1">
            <a:spLocks/>
          </p:cNvSpPr>
          <p:nvPr/>
        </p:nvSpPr>
        <p:spPr>
          <a:xfrm>
            <a:off x="5288453" y="5699185"/>
            <a:ext cx="186637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will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go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D7F1E0EF-E4F8-4A35-9C86-2AA685A6C783}"/>
              </a:ext>
            </a:extLst>
          </p:cNvPr>
          <p:cNvSpPr txBox="1">
            <a:spLocks/>
          </p:cNvSpPr>
          <p:nvPr/>
        </p:nvSpPr>
        <p:spPr>
          <a:xfrm>
            <a:off x="5996429" y="6116224"/>
            <a:ext cx="186637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will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drive</a:t>
            </a:r>
            <a:endParaRPr lang="hr-HR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908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5" grpId="0" build="p"/>
      <p:bldP spid="16" grpId="0" build="p"/>
      <p:bldP spid="17" grpId="0" build="p"/>
      <p:bldP spid="18" grpId="0" build="p"/>
      <p:bldP spid="19" grpId="0" build="p"/>
      <p:bldP spid="20" grpId="0" build="p"/>
      <p:bldP spid="21" grpId="0" build="p"/>
      <p:bldP spid="2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" y="0"/>
            <a:ext cx="5131452" cy="687679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027" y="1938109"/>
            <a:ext cx="8612561" cy="427155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EED6F783-BFE1-4BD5-BB92-95870EB7CB14}"/>
              </a:ext>
            </a:extLst>
          </p:cNvPr>
          <p:cNvSpPr txBox="1">
            <a:spLocks/>
          </p:cNvSpPr>
          <p:nvPr/>
        </p:nvSpPr>
        <p:spPr>
          <a:xfrm>
            <a:off x="4128824" y="3828960"/>
            <a:ext cx="773332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i="1" dirty="0">
                <a:solidFill>
                  <a:srgbClr val="FF0000"/>
                </a:solidFill>
              </a:rPr>
              <a:t>Will your best friend win the lottery?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1CF0F92A-E575-46B4-A377-D95844B6D1FC}"/>
              </a:ext>
            </a:extLst>
          </p:cNvPr>
          <p:cNvSpPr txBox="1">
            <a:spLocks/>
          </p:cNvSpPr>
          <p:nvPr/>
        </p:nvSpPr>
        <p:spPr>
          <a:xfrm>
            <a:off x="4128824" y="4778660"/>
            <a:ext cx="773332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i="1" dirty="0">
                <a:solidFill>
                  <a:srgbClr val="FF0000"/>
                </a:solidFill>
              </a:rPr>
              <a:t>Where will you live when you are 20?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970FFFF5-DB67-46DF-920F-2465889129F3}"/>
              </a:ext>
            </a:extLst>
          </p:cNvPr>
          <p:cNvSpPr txBox="1">
            <a:spLocks/>
          </p:cNvSpPr>
          <p:nvPr/>
        </p:nvSpPr>
        <p:spPr>
          <a:xfrm>
            <a:off x="4128824" y="5728360"/>
            <a:ext cx="786576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i="1" dirty="0">
                <a:solidFill>
                  <a:srgbClr val="FF0000"/>
                </a:solidFill>
              </a:rPr>
              <a:t>What book will you read next?</a:t>
            </a:r>
            <a:endParaRPr lang="hr-HR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8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  <p:bldP spid="1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1" y="6326"/>
            <a:ext cx="5127556" cy="6850156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FFE14C9D-F79A-42C0-87D5-7951E53F2573}"/>
              </a:ext>
            </a:extLst>
          </p:cNvPr>
          <p:cNvSpPr txBox="1">
            <a:spLocks/>
          </p:cNvSpPr>
          <p:nvPr/>
        </p:nvSpPr>
        <p:spPr>
          <a:xfrm>
            <a:off x="8788671" y="180053"/>
            <a:ext cx="3198889" cy="1411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Read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questions</a:t>
            </a:r>
            <a:r>
              <a:rPr lang="hr-HR" sz="2000" b="1" dirty="0"/>
              <a:t> </a:t>
            </a:r>
            <a:r>
              <a:rPr lang="hr-HR" sz="2000" b="1" dirty="0" err="1"/>
              <a:t>and</a:t>
            </a:r>
            <a:r>
              <a:rPr lang="hr-HR" sz="2000" b="1" dirty="0"/>
              <a:t> </a:t>
            </a:r>
            <a:r>
              <a:rPr lang="hr-HR" sz="2000" b="1" dirty="0" err="1"/>
              <a:t>circle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correct</a:t>
            </a:r>
            <a:r>
              <a:rPr lang="hr-HR" sz="2000" b="1" dirty="0"/>
              <a:t> </a:t>
            </a:r>
            <a:r>
              <a:rPr lang="hr-HR" sz="2000" b="1" dirty="0" err="1"/>
              <a:t>answer</a:t>
            </a:r>
            <a:r>
              <a:rPr lang="hr-HR" sz="2000" b="1" dirty="0"/>
              <a:t>.</a:t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068D026-C899-4324-B487-EEC53BF98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65" y="196118"/>
            <a:ext cx="8337385" cy="587587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4" descr="Vidi izvornu sliku">
            <a:extLst>
              <a:ext uri="{FF2B5EF4-FFF2-40B4-BE49-F238E27FC236}">
                <a16:creationId xmlns:a16="http://schemas.microsoft.com/office/drawing/2014/main" id="{198101F4-3C25-4A44-8195-36A7262B8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82" y="706913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Vidi izvornu sliku">
            <a:extLst>
              <a:ext uri="{FF2B5EF4-FFF2-40B4-BE49-F238E27FC236}">
                <a16:creationId xmlns:a16="http://schemas.microsoft.com/office/drawing/2014/main" id="{F98868A9-6F97-4FA1-94E7-60CEE5D0D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25" y="2298134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Vidi izvornu sliku">
            <a:extLst>
              <a:ext uri="{FF2B5EF4-FFF2-40B4-BE49-F238E27FC236}">
                <a16:creationId xmlns:a16="http://schemas.microsoft.com/office/drawing/2014/main" id="{D4058129-2531-46EC-881C-FCC75CBE1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82" y="3116050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Vidi izvornu sliku">
            <a:extLst>
              <a:ext uri="{FF2B5EF4-FFF2-40B4-BE49-F238E27FC236}">
                <a16:creationId xmlns:a16="http://schemas.microsoft.com/office/drawing/2014/main" id="{923FD1D9-64C1-4A14-B239-5FBC634CD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81" y="4158786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Vidi izvornu sliku">
            <a:extLst>
              <a:ext uri="{FF2B5EF4-FFF2-40B4-BE49-F238E27FC236}">
                <a16:creationId xmlns:a16="http://schemas.microsoft.com/office/drawing/2014/main" id="{3B31344C-C809-48C3-85E6-E4B8BB19A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81" y="5525187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Vidi izvornu sliku">
            <a:extLst>
              <a:ext uri="{FF2B5EF4-FFF2-40B4-BE49-F238E27FC236}">
                <a16:creationId xmlns:a16="http://schemas.microsoft.com/office/drawing/2014/main" id="{D76EED36-D540-4AF1-9458-30E30FF6E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117" y="1433031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Vidi izvornu sliku">
            <a:extLst>
              <a:ext uri="{FF2B5EF4-FFF2-40B4-BE49-F238E27FC236}">
                <a16:creationId xmlns:a16="http://schemas.microsoft.com/office/drawing/2014/main" id="{4BB6E6CB-DB94-4D25-B903-7EF3F3B81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116" y="2967346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Vidi izvornu sliku">
            <a:extLst>
              <a:ext uri="{FF2B5EF4-FFF2-40B4-BE49-F238E27FC236}">
                <a16:creationId xmlns:a16="http://schemas.microsoft.com/office/drawing/2014/main" id="{596C8DEF-97C9-48ED-8235-6912DA9F0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116" y="4504637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Vidi izvornu sliku">
            <a:extLst>
              <a:ext uri="{FF2B5EF4-FFF2-40B4-BE49-F238E27FC236}">
                <a16:creationId xmlns:a16="http://schemas.microsoft.com/office/drawing/2014/main" id="{D7B79922-E8CD-4935-8F02-B69BA244D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117" y="5091555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Vidi izvornu sliku">
            <a:extLst>
              <a:ext uri="{FF2B5EF4-FFF2-40B4-BE49-F238E27FC236}">
                <a16:creationId xmlns:a16="http://schemas.microsoft.com/office/drawing/2014/main" id="{ACD59893-B94B-4537-B565-9E0E74A38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909" y="1418420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DF563E68-8D91-4888-9FC9-BAC846990A64}"/>
              </a:ext>
            </a:extLst>
          </p:cNvPr>
          <p:cNvSpPr txBox="1">
            <a:spLocks/>
          </p:cNvSpPr>
          <p:nvPr/>
        </p:nvSpPr>
        <p:spPr>
          <a:xfrm>
            <a:off x="8788671" y="1585127"/>
            <a:ext cx="3066585" cy="6336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Write</a:t>
            </a:r>
            <a:r>
              <a:rPr lang="hr-HR" sz="2000" b="1" dirty="0"/>
              <a:t> 5 </a:t>
            </a:r>
            <a:r>
              <a:rPr lang="hr-HR" sz="2000" b="1" dirty="0" err="1"/>
              <a:t>new</a:t>
            </a:r>
            <a:r>
              <a:rPr lang="hr-HR" sz="2000" b="1" dirty="0"/>
              <a:t> </a:t>
            </a:r>
            <a:r>
              <a:rPr lang="hr-HR" sz="2000" b="1" dirty="0" err="1"/>
              <a:t>words</a:t>
            </a:r>
            <a:r>
              <a:rPr lang="hr-HR" sz="2000" b="1" dirty="0"/>
              <a:t>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know</a:t>
            </a:r>
            <a:r>
              <a:rPr lang="hr-HR" sz="2000" b="1" dirty="0"/>
              <a:t>.</a:t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1026" name="Picture 2" descr="Vidi izvornu sliku">
            <a:extLst>
              <a:ext uri="{FF2B5EF4-FFF2-40B4-BE49-F238E27FC236}">
                <a16:creationId xmlns:a16="http://schemas.microsoft.com/office/drawing/2014/main" id="{07112284-CDA4-497E-AA6B-A755D7AF5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44516" flipH="1" flipV="1">
            <a:off x="7842056" y="2756800"/>
            <a:ext cx="2806776" cy="13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C03A6ED2-998A-49F2-AE0F-6C531227C4CB}"/>
              </a:ext>
            </a:extLst>
          </p:cNvPr>
          <p:cNvSpPr txBox="1">
            <a:spLocks/>
          </p:cNvSpPr>
          <p:nvPr/>
        </p:nvSpPr>
        <p:spPr>
          <a:xfrm>
            <a:off x="8788671" y="4647105"/>
            <a:ext cx="3382688" cy="5030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100" i="1" dirty="0" err="1"/>
              <a:t>Let’s</a:t>
            </a:r>
            <a:r>
              <a:rPr lang="hr-HR" sz="2100" i="1" dirty="0"/>
              <a:t> </a:t>
            </a:r>
            <a:r>
              <a:rPr lang="hr-HR" sz="2100" i="1" dirty="0" err="1"/>
              <a:t>check</a:t>
            </a:r>
            <a:r>
              <a:rPr lang="hr-HR" sz="2100" i="1" dirty="0"/>
              <a:t>:</a:t>
            </a:r>
            <a:br>
              <a:rPr lang="hr-HR" sz="2100" i="1" dirty="0"/>
            </a:br>
            <a:r>
              <a:rPr lang="hr-HR" sz="2100" i="1" dirty="0">
                <a:hlinkClick r:id="rId6"/>
              </a:rPr>
              <a:t>https://wordwall.net/play/973/440/502</a:t>
            </a:r>
            <a:endParaRPr lang="hr-HR" sz="2100" i="1" dirty="0"/>
          </a:p>
          <a:p>
            <a:pPr marL="0" indent="0">
              <a:buNone/>
            </a:pPr>
            <a:endParaRPr lang="hr-HR" sz="2100" i="1" dirty="0"/>
          </a:p>
          <a:p>
            <a:pPr>
              <a:buFontTx/>
              <a:buChar char="-"/>
            </a:pPr>
            <a:endParaRPr lang="hr-HR" sz="2100" b="1" dirty="0"/>
          </a:p>
        </p:txBody>
      </p:sp>
    </p:spTree>
    <p:extLst>
      <p:ext uri="{BB962C8B-B14F-4D97-AF65-F5344CB8AC3E}">
        <p14:creationId xmlns:p14="http://schemas.microsoft.com/office/powerpoint/2010/main" val="194694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1" y="6325"/>
            <a:ext cx="5125348" cy="6847207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FFE14C9D-F79A-42C0-87D5-7951E53F2573}"/>
              </a:ext>
            </a:extLst>
          </p:cNvPr>
          <p:cNvSpPr txBox="1">
            <a:spLocks/>
          </p:cNvSpPr>
          <p:nvPr/>
        </p:nvSpPr>
        <p:spPr>
          <a:xfrm>
            <a:off x="5001677" y="32032"/>
            <a:ext cx="7103327" cy="2253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>
                <a:solidFill>
                  <a:schemeClr val="accent1"/>
                </a:solidFill>
              </a:rPr>
              <a:t>Na toplomjerima označi koliko su ti jasni sadržaji sedme teme.</a:t>
            </a:r>
          </a:p>
          <a:p>
            <a:pPr marL="0" indent="0">
              <a:buNone/>
            </a:pPr>
            <a:r>
              <a:rPr lang="hr-HR" sz="2000" i="1" dirty="0">
                <a:solidFill>
                  <a:schemeClr val="accent1"/>
                </a:solidFill>
              </a:rPr>
              <a:t>Možeš li imenovati izvore vijesti i ljude koji rade u medijima?</a:t>
            </a:r>
            <a:br>
              <a:rPr lang="hr-HR" sz="2000" i="1" dirty="0">
                <a:solidFill>
                  <a:schemeClr val="accent1"/>
                </a:solidFill>
              </a:rPr>
            </a:br>
            <a:r>
              <a:rPr lang="hr-HR" sz="2000" i="1" dirty="0">
                <a:solidFill>
                  <a:schemeClr val="accent1"/>
                </a:solidFill>
              </a:rPr>
              <a:t>Možeš li predvidjeti i razumjeti predviđanja za budućnost?</a:t>
            </a:r>
            <a:br>
              <a:rPr lang="hr-HR" sz="2000" i="1" dirty="0">
                <a:solidFill>
                  <a:schemeClr val="accent1"/>
                </a:solidFill>
              </a:rPr>
            </a:br>
            <a:r>
              <a:rPr lang="hr-HR" sz="2000" i="1" dirty="0">
                <a:solidFill>
                  <a:schemeClr val="accent1"/>
                </a:solidFill>
              </a:rPr>
              <a:t>Možeš li razgovarati o sposobnostima, zabranama, obvezama i pravilima?</a:t>
            </a:r>
            <a:br>
              <a:rPr lang="hr-HR" sz="2000" i="1" dirty="0">
                <a:solidFill>
                  <a:schemeClr val="accent1"/>
                </a:solidFill>
              </a:rPr>
            </a:br>
            <a:r>
              <a:rPr lang="hr-HR" sz="2000" i="1" dirty="0">
                <a:solidFill>
                  <a:schemeClr val="accent1"/>
                </a:solidFill>
              </a:rPr>
              <a:t>Možeš li razumjeti i razgovarati o budućnosti škola?</a:t>
            </a:r>
            <a:br>
              <a:rPr lang="hr-HR" sz="2000" i="1" dirty="0">
                <a:solidFill>
                  <a:schemeClr val="accent1"/>
                </a:solidFill>
              </a:rPr>
            </a:br>
            <a:r>
              <a:rPr lang="hr-HR" sz="2000" i="1" dirty="0">
                <a:solidFill>
                  <a:schemeClr val="accent1"/>
                </a:solidFill>
              </a:rPr>
              <a:t>Možeš li napisati predviđanja vezana za vlastitu budućnost?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068D026-C899-4324-B487-EEC53BF98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06" y="2384672"/>
            <a:ext cx="7798252" cy="410702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49E33374-58C6-47A9-AC05-646F18131090}"/>
              </a:ext>
            </a:extLst>
          </p:cNvPr>
          <p:cNvSpPr txBox="1">
            <a:spLocks/>
          </p:cNvSpPr>
          <p:nvPr/>
        </p:nvSpPr>
        <p:spPr>
          <a:xfrm>
            <a:off x="8869405" y="4029565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mogu sam, jasno mi je</a:t>
            </a:r>
          </a:p>
        </p:txBody>
      </p:sp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48418703-34DE-4FE2-9335-74F2EAC9B16F}"/>
              </a:ext>
            </a:extLst>
          </p:cNvPr>
          <p:cNvSpPr txBox="1">
            <a:spLocks/>
          </p:cNvSpPr>
          <p:nvPr/>
        </p:nvSpPr>
        <p:spPr>
          <a:xfrm>
            <a:off x="8869405" y="4741937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trebam malo pomoći</a:t>
            </a:r>
          </a:p>
        </p:txBody>
      </p:sp>
      <p:sp>
        <p:nvSpPr>
          <p:cNvPr id="23" name="Rezervirano mjesto sadržaja 2">
            <a:extLst>
              <a:ext uri="{FF2B5EF4-FFF2-40B4-BE49-F238E27FC236}">
                <a16:creationId xmlns:a16="http://schemas.microsoft.com/office/drawing/2014/main" id="{F545FB64-731A-4110-938E-7577F810A03C}"/>
              </a:ext>
            </a:extLst>
          </p:cNvPr>
          <p:cNvSpPr txBox="1">
            <a:spLocks/>
          </p:cNvSpPr>
          <p:nvPr/>
        </p:nvSpPr>
        <p:spPr>
          <a:xfrm>
            <a:off x="8869404" y="5434744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moram još vježbati</a:t>
            </a:r>
          </a:p>
        </p:txBody>
      </p:sp>
    </p:spTree>
    <p:extLst>
      <p:ext uri="{BB962C8B-B14F-4D97-AF65-F5344CB8AC3E}">
        <p14:creationId xmlns:p14="http://schemas.microsoft.com/office/powerpoint/2010/main" val="315807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 build="p"/>
      <p:bldP spid="22" grpId="0" build="p"/>
      <p:bldP spid="23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1785</TotalTime>
  <Words>182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Avenir Next LT Pro</vt:lpstr>
      <vt:lpstr>Calibri Light</vt:lpstr>
      <vt:lpstr>Calibri</vt:lpstr>
      <vt:lpstr>Arial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Siniša Vuksan</dc:creator>
  <cp:lastModifiedBy>Sanja Ivoš</cp:lastModifiedBy>
  <cp:revision>188</cp:revision>
  <dcterms:created xsi:type="dcterms:W3CDTF">2020-09-15T16:13:04Z</dcterms:created>
  <dcterms:modified xsi:type="dcterms:W3CDTF">2022-11-25T11:58:34Z</dcterms:modified>
</cp:coreProperties>
</file>